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8" autoAdjust="0"/>
    <p:restoredTop sz="94660"/>
  </p:normalViewPr>
  <p:slideViewPr>
    <p:cSldViewPr showGuides="1">
      <p:cViewPr varScale="1">
        <p:scale>
          <a:sx n="66" d="100"/>
          <a:sy n="66" d="100"/>
        </p:scale>
        <p:origin x="64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2194411"/>
            <a:ext cx="9937102" cy="24691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EE54B-4810-81BB-CA6A-DE881AB41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73368"/>
            <a:ext cx="102481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EBF69F-211A-60A1-12B4-0048FC4FD3CA}"/>
              </a:ext>
            </a:extLst>
          </p:cNvPr>
          <p:cNvSpPr/>
          <p:nvPr/>
        </p:nvSpPr>
        <p:spPr bwMode="white">
          <a:xfrm>
            <a:off x="8989829" y="1924610"/>
            <a:ext cx="980929" cy="43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0E0954-0563-C3DB-EA2B-52D8351C6F95}"/>
              </a:ext>
            </a:extLst>
          </p:cNvPr>
          <p:cNvSpPr/>
          <p:nvPr/>
        </p:nvSpPr>
        <p:spPr bwMode="white">
          <a:xfrm>
            <a:off x="5074716" y="5276522"/>
            <a:ext cx="1531626" cy="43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6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92AA6-6969-8F39-9381-122504F99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A226F-41A0-838F-18E9-A02062D89FEA}"/>
              </a:ext>
            </a:extLst>
          </p:cNvPr>
          <p:cNvSpPr/>
          <p:nvPr/>
        </p:nvSpPr>
        <p:spPr bwMode="white">
          <a:xfrm>
            <a:off x="8919748" y="2385789"/>
            <a:ext cx="1628161" cy="48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325867-42B9-8F57-4C41-F97D9613C374}"/>
              </a:ext>
            </a:extLst>
          </p:cNvPr>
          <p:cNvSpPr/>
          <p:nvPr/>
        </p:nvSpPr>
        <p:spPr bwMode="white">
          <a:xfrm>
            <a:off x="1150277" y="3309508"/>
            <a:ext cx="7978942" cy="48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54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C6DFC-369D-B2CC-1940-9B3D796F75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1102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63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3173A-30ED-8B27-8D12-252D8326E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1630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7BDF6-CC2C-3680-8B00-D35A49E8389E}"/>
              </a:ext>
            </a:extLst>
          </p:cNvPr>
          <p:cNvSpPr/>
          <p:nvPr/>
        </p:nvSpPr>
        <p:spPr bwMode="white">
          <a:xfrm>
            <a:off x="7547134" y="995324"/>
            <a:ext cx="1979710" cy="44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EC251D-D345-015E-D6F3-2B3D79E34B3E}"/>
              </a:ext>
            </a:extLst>
          </p:cNvPr>
          <p:cNvSpPr/>
          <p:nvPr/>
        </p:nvSpPr>
        <p:spPr bwMode="white">
          <a:xfrm>
            <a:off x="7282604" y="1823848"/>
            <a:ext cx="1979710" cy="43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229F5F-B681-4020-3EE2-A8B1888C6A49}"/>
              </a:ext>
            </a:extLst>
          </p:cNvPr>
          <p:cNvSpPr/>
          <p:nvPr/>
        </p:nvSpPr>
        <p:spPr bwMode="white">
          <a:xfrm>
            <a:off x="7171672" y="4377752"/>
            <a:ext cx="332797" cy="31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418B54-BEA5-B87E-295A-A8AD45856692}"/>
              </a:ext>
            </a:extLst>
          </p:cNvPr>
          <p:cNvSpPr/>
          <p:nvPr/>
        </p:nvSpPr>
        <p:spPr bwMode="white">
          <a:xfrm>
            <a:off x="5951419" y="5975009"/>
            <a:ext cx="964255" cy="43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3EC6DFC-369D-B2CC-1940-9B3D796F75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t="63811" r="11214"/>
          <a:stretch/>
        </p:blipFill>
        <p:spPr>
          <a:xfrm>
            <a:off x="7672729" y="5079128"/>
            <a:ext cx="4217382" cy="14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9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6EF1F-0A47-FC0D-BD93-29C6B70C6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8422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DE1810-A9D0-DD4D-CC23-1A6C91C078B8}"/>
              </a:ext>
            </a:extLst>
          </p:cNvPr>
          <p:cNvSpPr/>
          <p:nvPr/>
        </p:nvSpPr>
        <p:spPr bwMode="white">
          <a:xfrm>
            <a:off x="5838082" y="1785206"/>
            <a:ext cx="3623020" cy="39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FC1C40-FA82-8837-CAC0-EF06594690D0}"/>
              </a:ext>
            </a:extLst>
          </p:cNvPr>
          <p:cNvSpPr/>
          <p:nvPr/>
        </p:nvSpPr>
        <p:spPr bwMode="white">
          <a:xfrm>
            <a:off x="2096274" y="2505707"/>
            <a:ext cx="3177567" cy="40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6B3D02-B16C-F6F1-707D-53B6171628E5}"/>
              </a:ext>
            </a:extLst>
          </p:cNvPr>
          <p:cNvSpPr/>
          <p:nvPr/>
        </p:nvSpPr>
        <p:spPr bwMode="white">
          <a:xfrm>
            <a:off x="8384591" y="3233636"/>
            <a:ext cx="846361" cy="37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4E714B-C06E-C65B-B28B-7E39959426A0}"/>
              </a:ext>
            </a:extLst>
          </p:cNvPr>
          <p:cNvSpPr/>
          <p:nvPr/>
        </p:nvSpPr>
        <p:spPr bwMode="white">
          <a:xfrm>
            <a:off x="9045347" y="5402568"/>
            <a:ext cx="415756" cy="37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235F49-0B74-752A-5534-03E768BC3A40}"/>
              </a:ext>
            </a:extLst>
          </p:cNvPr>
          <p:cNvSpPr/>
          <p:nvPr/>
        </p:nvSpPr>
        <p:spPr bwMode="white">
          <a:xfrm>
            <a:off x="2103698" y="6115641"/>
            <a:ext cx="5085592" cy="39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3EC6DFC-369D-B2CC-1940-9B3D796F75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3" t="63811" r="11214"/>
          <a:stretch/>
        </p:blipFill>
        <p:spPr>
          <a:xfrm>
            <a:off x="9768409" y="5079128"/>
            <a:ext cx="2121702" cy="144621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83EC6DFC-369D-B2CC-1940-9B3D796F75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t="63811" r="49467"/>
          <a:stretch/>
        </p:blipFill>
        <p:spPr>
          <a:xfrm>
            <a:off x="9696400" y="3429000"/>
            <a:ext cx="2104571" cy="14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9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5A6CA-700B-6DE7-BEB6-836F3A616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53231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C56500-83E3-5E6E-928F-72C60C21912A}"/>
              </a:ext>
            </a:extLst>
          </p:cNvPr>
          <p:cNvSpPr/>
          <p:nvPr/>
        </p:nvSpPr>
        <p:spPr bwMode="white">
          <a:xfrm>
            <a:off x="7202121" y="1773391"/>
            <a:ext cx="1952883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AB303C-216C-2AE5-0060-7FFF1E6952BF}"/>
              </a:ext>
            </a:extLst>
          </p:cNvPr>
          <p:cNvSpPr/>
          <p:nvPr/>
        </p:nvSpPr>
        <p:spPr bwMode="white">
          <a:xfrm>
            <a:off x="2311909" y="2325768"/>
            <a:ext cx="656296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BF60AC-F797-3499-54F8-F71B6FFADE20}"/>
              </a:ext>
            </a:extLst>
          </p:cNvPr>
          <p:cNvSpPr/>
          <p:nvPr/>
        </p:nvSpPr>
        <p:spPr bwMode="white">
          <a:xfrm>
            <a:off x="7906440" y="3430521"/>
            <a:ext cx="664300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AE5AD0-F867-5479-5285-7099FF070A3F}"/>
              </a:ext>
            </a:extLst>
          </p:cNvPr>
          <p:cNvSpPr/>
          <p:nvPr/>
        </p:nvSpPr>
        <p:spPr bwMode="white">
          <a:xfrm>
            <a:off x="2015776" y="3990903"/>
            <a:ext cx="616278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F3D36F-12BD-656E-C7F9-1F91BCFBA356}"/>
              </a:ext>
            </a:extLst>
          </p:cNvPr>
          <p:cNvSpPr/>
          <p:nvPr/>
        </p:nvSpPr>
        <p:spPr bwMode="white">
          <a:xfrm>
            <a:off x="8674787" y="3990903"/>
            <a:ext cx="1280579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9B2272-2C20-7690-98A9-77DC911B5AF8}"/>
              </a:ext>
            </a:extLst>
          </p:cNvPr>
          <p:cNvSpPr/>
          <p:nvPr/>
        </p:nvSpPr>
        <p:spPr bwMode="white">
          <a:xfrm>
            <a:off x="9635221" y="4543279"/>
            <a:ext cx="976441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5F8B17-5A53-8FFF-A0D6-586BA0688A96}"/>
              </a:ext>
            </a:extLst>
          </p:cNvPr>
          <p:cNvSpPr/>
          <p:nvPr/>
        </p:nvSpPr>
        <p:spPr bwMode="white">
          <a:xfrm>
            <a:off x="1671620" y="5095656"/>
            <a:ext cx="648293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8D72EF-7CC6-3C8E-0542-B3E0C922FEA4}"/>
              </a:ext>
            </a:extLst>
          </p:cNvPr>
          <p:cNvSpPr/>
          <p:nvPr/>
        </p:nvSpPr>
        <p:spPr bwMode="white">
          <a:xfrm>
            <a:off x="8162555" y="5095656"/>
            <a:ext cx="648293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83B1F9-A6F3-85F6-38E5-8DB5685D4F70}"/>
              </a:ext>
            </a:extLst>
          </p:cNvPr>
          <p:cNvSpPr/>
          <p:nvPr/>
        </p:nvSpPr>
        <p:spPr bwMode="white">
          <a:xfrm>
            <a:off x="8106530" y="5648032"/>
            <a:ext cx="672304" cy="29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87688F-4A4E-FE54-CED4-35D71D59A3C9}"/>
              </a:ext>
            </a:extLst>
          </p:cNvPr>
          <p:cNvSpPr/>
          <p:nvPr/>
        </p:nvSpPr>
        <p:spPr bwMode="white">
          <a:xfrm>
            <a:off x="3912633" y="6208414"/>
            <a:ext cx="648293" cy="28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962C3-9631-DD12-EE0C-3FC7B771FF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098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DBCD06-1943-6921-8C27-20E271124856}"/>
              </a:ext>
            </a:extLst>
          </p:cNvPr>
          <p:cNvSpPr/>
          <p:nvPr/>
        </p:nvSpPr>
        <p:spPr bwMode="white">
          <a:xfrm>
            <a:off x="10690730" y="3107458"/>
            <a:ext cx="276120" cy="27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27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88F5C-95E8-0A5D-930A-87CB7093EF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3B68B-634E-44E0-D55C-1E4DD792A706}"/>
              </a:ext>
            </a:extLst>
          </p:cNvPr>
          <p:cNvSpPr/>
          <p:nvPr/>
        </p:nvSpPr>
        <p:spPr bwMode="white">
          <a:xfrm>
            <a:off x="10709773" y="2900024"/>
            <a:ext cx="257078" cy="2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9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437C7-7936-3CEE-F9DD-B32FD52ED4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608"/>
            <a:ext cx="10928243" cy="32539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48DFA-8DEB-78BE-6B58-FF980768C44A}"/>
              </a:ext>
            </a:extLst>
          </p:cNvPr>
          <p:cNvSpPr/>
          <p:nvPr/>
        </p:nvSpPr>
        <p:spPr bwMode="white">
          <a:xfrm>
            <a:off x="10660195" y="2613715"/>
            <a:ext cx="247743" cy="26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6A18F9-8378-411F-DE5E-40D571428E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" y="4262016"/>
            <a:ext cx="7667117" cy="259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5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37C7C-B880-85A4-F58D-776932489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01360"/>
            <a:ext cx="97135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73596-BA9E-6003-C6B0-3EEA5167D60B}"/>
              </a:ext>
            </a:extLst>
          </p:cNvPr>
          <p:cNvSpPr/>
          <p:nvPr/>
        </p:nvSpPr>
        <p:spPr bwMode="white">
          <a:xfrm>
            <a:off x="9856692" y="2833532"/>
            <a:ext cx="285450" cy="3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22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93458-D8A0-21E2-4EC8-0CE3F976FA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26890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22F133-663E-03BC-691E-B69AEC24802D}"/>
              </a:ext>
            </a:extLst>
          </p:cNvPr>
          <p:cNvSpPr/>
          <p:nvPr/>
        </p:nvSpPr>
        <p:spPr bwMode="white">
          <a:xfrm>
            <a:off x="8559646" y="3424401"/>
            <a:ext cx="312427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4414E-65BB-E63A-B561-28AC2BE91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77622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0E1C5D-A924-D3B3-04BF-11CEEF45BFEE}"/>
              </a:ext>
            </a:extLst>
          </p:cNvPr>
          <p:cNvSpPr/>
          <p:nvPr/>
        </p:nvSpPr>
        <p:spPr bwMode="white">
          <a:xfrm>
            <a:off x="8075942" y="1077952"/>
            <a:ext cx="234626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09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231CB-2AE1-E8E4-022E-C9332AD82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675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A03CAB-7F67-7819-9E92-45BD81F152DE}"/>
              </a:ext>
            </a:extLst>
          </p:cNvPr>
          <p:cNvSpPr/>
          <p:nvPr/>
        </p:nvSpPr>
        <p:spPr bwMode="white">
          <a:xfrm>
            <a:off x="9157783" y="3252435"/>
            <a:ext cx="533198" cy="47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63FB13-CEC0-71A2-FC26-825E73135C55}"/>
              </a:ext>
            </a:extLst>
          </p:cNvPr>
          <p:cNvSpPr/>
          <p:nvPr/>
        </p:nvSpPr>
        <p:spPr bwMode="white">
          <a:xfrm>
            <a:off x="7520100" y="6099665"/>
            <a:ext cx="1094962" cy="48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9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2025-07-07T12:00:22Z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