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4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8" autoAdjust="0"/>
    <p:restoredTop sz="94660"/>
  </p:normalViewPr>
  <p:slideViewPr>
    <p:cSldViewPr showGuides="1">
      <p:cViewPr varScale="1">
        <p:scale>
          <a:sx n="66" d="100"/>
          <a:sy n="66" d="100"/>
        </p:scale>
        <p:origin x="84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837777"/>
            <a:ext cx="7920880" cy="11824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F4AAD-CC26-7D11-9673-4FA58944C5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5968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57735-C2FF-99EA-EF7A-4A9069111CDD}"/>
              </a:ext>
            </a:extLst>
          </p:cNvPr>
          <p:cNvSpPr/>
          <p:nvPr/>
        </p:nvSpPr>
        <p:spPr bwMode="white">
          <a:xfrm>
            <a:off x="8727820" y="3300982"/>
            <a:ext cx="252635" cy="28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28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2970D-55C8-9FA8-E7C2-C26AAD7C41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79555"/>
            <a:ext cx="7817864" cy="12948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D4941B-D41B-850B-95C4-A9F9D54F3E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222" y="2018587"/>
            <a:ext cx="7854226" cy="46507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F1C9CB-255D-9C84-ADCE-1879CCC84FE7}"/>
              </a:ext>
            </a:extLst>
          </p:cNvPr>
          <p:cNvSpPr/>
          <p:nvPr/>
        </p:nvSpPr>
        <p:spPr bwMode="white">
          <a:xfrm>
            <a:off x="8453407" y="2909160"/>
            <a:ext cx="250596" cy="27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16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87349-3542-CB63-2BF3-8F88BE101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76560" cy="5462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C13D6A-3BDA-2471-667F-9279CA4A2F61}"/>
              </a:ext>
            </a:extLst>
          </p:cNvPr>
          <p:cNvSpPr/>
          <p:nvPr/>
        </p:nvSpPr>
        <p:spPr bwMode="white">
          <a:xfrm>
            <a:off x="9480376" y="5085184"/>
            <a:ext cx="576064" cy="59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59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62431-52CF-D3CF-DB2A-176DEDC05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01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D5FA1-7C49-6872-6A13-D1E14C935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20576" cy="5483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952D72-D2F8-C517-BAFE-728F34607FEE}"/>
              </a:ext>
            </a:extLst>
          </p:cNvPr>
          <p:cNvSpPr/>
          <p:nvPr/>
        </p:nvSpPr>
        <p:spPr bwMode="white">
          <a:xfrm>
            <a:off x="9552384" y="4149081"/>
            <a:ext cx="576064" cy="65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0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D98C0-A7C5-B0AE-2BD3-FC433CCFC5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11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AF634-1746-6160-A163-25903F9C8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3565"/>
            <a:ext cx="8832344" cy="44893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D825FD-4B43-6549-69B8-BFFD857AEBE6}"/>
              </a:ext>
            </a:extLst>
          </p:cNvPr>
          <p:cNvSpPr/>
          <p:nvPr/>
        </p:nvSpPr>
        <p:spPr bwMode="white">
          <a:xfrm>
            <a:off x="8958070" y="2371512"/>
            <a:ext cx="410376" cy="46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23E39B3-DB58-FE16-FD9A-2A850B9CC7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2060357" y="5302077"/>
            <a:ext cx="6545961" cy="143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0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5D21D6-075A-9ED0-86C5-6C55478A6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96228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B65AAD-DB56-F62E-46C6-3CE052F617B5}"/>
              </a:ext>
            </a:extLst>
          </p:cNvPr>
          <p:cNvSpPr/>
          <p:nvPr/>
        </p:nvSpPr>
        <p:spPr bwMode="white">
          <a:xfrm>
            <a:off x="9895406" y="2803873"/>
            <a:ext cx="292762" cy="33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98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EEED0-7AFE-C410-5775-39A113F25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0326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5DDD4-53D5-2168-486D-0B619C077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7917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2BE346-13EA-328F-0926-8FD7D1D9AE9D}"/>
              </a:ext>
            </a:extLst>
          </p:cNvPr>
          <p:cNvSpPr/>
          <p:nvPr/>
        </p:nvSpPr>
        <p:spPr bwMode="white">
          <a:xfrm>
            <a:off x="5196876" y="3243709"/>
            <a:ext cx="1647204" cy="4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07CEAF-B478-E350-2F98-B38998ECB9A2}"/>
              </a:ext>
            </a:extLst>
          </p:cNvPr>
          <p:cNvSpPr/>
          <p:nvPr/>
        </p:nvSpPr>
        <p:spPr bwMode="white">
          <a:xfrm>
            <a:off x="2226196" y="5167955"/>
            <a:ext cx="1685289" cy="4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E6D924-128E-6906-A9FC-38B3E2FAED89}"/>
              </a:ext>
            </a:extLst>
          </p:cNvPr>
          <p:cNvSpPr/>
          <p:nvPr/>
        </p:nvSpPr>
        <p:spPr bwMode="white">
          <a:xfrm>
            <a:off x="8300856" y="5167955"/>
            <a:ext cx="1114005" cy="4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EBBB25-E252-ADB5-B2F5-32A3E38D0F84}"/>
              </a:ext>
            </a:extLst>
          </p:cNvPr>
          <p:cNvSpPr/>
          <p:nvPr/>
        </p:nvSpPr>
        <p:spPr bwMode="white">
          <a:xfrm>
            <a:off x="6567959" y="6120552"/>
            <a:ext cx="1618639" cy="4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78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E05BD-05D7-F1BA-95CF-05D8BE744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8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1B758-7988-3D76-89E0-03C5B75FF5A3}"/>
              </a:ext>
            </a:extLst>
          </p:cNvPr>
          <p:cNvSpPr/>
          <p:nvPr/>
        </p:nvSpPr>
        <p:spPr bwMode="white">
          <a:xfrm>
            <a:off x="10043274" y="4349400"/>
            <a:ext cx="418942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0298B-601E-BF35-F19F-0093AC702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7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8BBB6-B0A3-BEDD-DFAA-A3C6A39B3009}"/>
              </a:ext>
            </a:extLst>
          </p:cNvPr>
          <p:cNvSpPr/>
          <p:nvPr/>
        </p:nvSpPr>
        <p:spPr bwMode="white">
          <a:xfrm>
            <a:off x="3321158" y="4368504"/>
            <a:ext cx="1075919" cy="4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7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414F6-231B-28BB-4FB7-6B6D98CE8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768"/>
            <a:ext cx="11340000" cy="47362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D7BA56-92B8-D1B1-19AC-2DA1453C0C0F}"/>
              </a:ext>
            </a:extLst>
          </p:cNvPr>
          <p:cNvSpPr/>
          <p:nvPr/>
        </p:nvSpPr>
        <p:spPr bwMode="white">
          <a:xfrm>
            <a:off x="8643627" y="4437930"/>
            <a:ext cx="1094962" cy="4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78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6CDC9-29E0-524F-F52B-BC7CE61F6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86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207624-E13F-684E-6F78-2A69FE1174AC}"/>
              </a:ext>
            </a:extLst>
          </p:cNvPr>
          <p:cNvSpPr/>
          <p:nvPr/>
        </p:nvSpPr>
        <p:spPr bwMode="white">
          <a:xfrm>
            <a:off x="7234458" y="2465780"/>
            <a:ext cx="1590075" cy="48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6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0E01C-DF04-B5CD-303C-3E1ED4576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45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F3FA5-D3C4-B81F-3CC3-4D6FDC0175DD}"/>
              </a:ext>
            </a:extLst>
          </p:cNvPr>
          <p:cNvSpPr/>
          <p:nvPr/>
        </p:nvSpPr>
        <p:spPr bwMode="white">
          <a:xfrm>
            <a:off x="10119445" y="4320422"/>
            <a:ext cx="333249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00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E6C2F-ECD3-5C64-1A26-D004ADE3C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9568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82B00-9752-4FC2-113A-6FFD88D7EA29}"/>
              </a:ext>
            </a:extLst>
          </p:cNvPr>
          <p:cNvSpPr/>
          <p:nvPr/>
        </p:nvSpPr>
        <p:spPr bwMode="white">
          <a:xfrm>
            <a:off x="9275487" y="4763758"/>
            <a:ext cx="263215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6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D4344-C103-608C-D73A-74963CD04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5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69614B-728D-BF2A-4F98-6CEA4A6E76F8}"/>
              </a:ext>
            </a:extLst>
          </p:cNvPr>
          <p:cNvSpPr/>
          <p:nvPr/>
        </p:nvSpPr>
        <p:spPr bwMode="white">
          <a:xfrm>
            <a:off x="10062317" y="4330628"/>
            <a:ext cx="428463" cy="3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8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76462-FAF8-FF9D-34F7-46ED398FF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970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D2427-EDC6-9B26-F59A-2C0DCC0425F5}"/>
              </a:ext>
            </a:extLst>
          </p:cNvPr>
          <p:cNvSpPr/>
          <p:nvPr/>
        </p:nvSpPr>
        <p:spPr bwMode="white">
          <a:xfrm>
            <a:off x="10116031" y="4434367"/>
            <a:ext cx="337182" cy="34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26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4B0B4-FD41-3FA4-59A2-8A3400827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209CD-B6F4-204A-DB7D-344AFA9D0CAB}"/>
              </a:ext>
            </a:extLst>
          </p:cNvPr>
          <p:cNvSpPr/>
          <p:nvPr/>
        </p:nvSpPr>
        <p:spPr bwMode="white">
          <a:xfrm>
            <a:off x="10176574" y="2540800"/>
            <a:ext cx="371335" cy="38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2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FE7B2-6970-71AC-BA31-ACD4123990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6451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83D39-FE38-FE6F-1EDE-44B3E811E4F1}"/>
              </a:ext>
            </a:extLst>
          </p:cNvPr>
          <p:cNvSpPr/>
          <p:nvPr/>
        </p:nvSpPr>
        <p:spPr bwMode="white">
          <a:xfrm>
            <a:off x="8899267" y="3276870"/>
            <a:ext cx="275833" cy="29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46DDA-DD9E-FC13-208A-A51B53CE32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01360"/>
            <a:ext cx="69025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D8EB4-5CEC-370C-B7CC-1044E5EA4317}"/>
              </a:ext>
            </a:extLst>
          </p:cNvPr>
          <p:cNvSpPr/>
          <p:nvPr/>
        </p:nvSpPr>
        <p:spPr bwMode="white">
          <a:xfrm>
            <a:off x="7511577" y="2772822"/>
            <a:ext cx="260802" cy="23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8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2025-07-02T20:37:41Z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