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3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howGuides="1">
      <p:cViewPr varScale="1">
        <p:scale>
          <a:sx n="66" d="100"/>
          <a:sy n="66" d="100"/>
        </p:scale>
        <p:origin x="79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876584"/>
            <a:ext cx="9073008" cy="11048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70C55-7EA7-A145-29C6-056D80AC2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4EDB63-1218-7D1F-9FD1-438B8819FFDE}"/>
              </a:ext>
            </a:extLst>
          </p:cNvPr>
          <p:cNvSpPr/>
          <p:nvPr/>
        </p:nvSpPr>
        <p:spPr bwMode="white">
          <a:xfrm>
            <a:off x="8948312" y="4634763"/>
            <a:ext cx="1647204" cy="4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E843C4-C0CB-50A2-EEF4-C78085B32C09}"/>
              </a:ext>
            </a:extLst>
          </p:cNvPr>
          <p:cNvSpPr/>
          <p:nvPr/>
        </p:nvSpPr>
        <p:spPr bwMode="white">
          <a:xfrm>
            <a:off x="1178841" y="5663708"/>
            <a:ext cx="523677" cy="4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0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EA19D-5990-7847-F900-3F4EAA0F2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66F6B-7FC6-F81F-DA4A-D9B21ECDAADD}"/>
              </a:ext>
            </a:extLst>
          </p:cNvPr>
          <p:cNvSpPr/>
          <p:nvPr/>
        </p:nvSpPr>
        <p:spPr bwMode="white">
          <a:xfrm>
            <a:off x="8043778" y="1452690"/>
            <a:ext cx="1647204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F0F1FE-D891-E820-5424-54EE439342F3}"/>
              </a:ext>
            </a:extLst>
          </p:cNvPr>
          <p:cNvSpPr/>
          <p:nvPr/>
        </p:nvSpPr>
        <p:spPr bwMode="white">
          <a:xfrm>
            <a:off x="2245239" y="4501903"/>
            <a:ext cx="1056876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9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08242-6119-DCEB-7B68-4A06C6BC2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2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D185F-A201-0134-0DDB-6A923AB74849}"/>
              </a:ext>
            </a:extLst>
          </p:cNvPr>
          <p:cNvSpPr/>
          <p:nvPr/>
        </p:nvSpPr>
        <p:spPr bwMode="white">
          <a:xfrm>
            <a:off x="6653652" y="1481680"/>
            <a:ext cx="1094962" cy="48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D7CA9A-4F2F-72F3-F5FB-CFAFAE60DD34}"/>
              </a:ext>
            </a:extLst>
          </p:cNvPr>
          <p:cNvSpPr/>
          <p:nvPr/>
        </p:nvSpPr>
        <p:spPr bwMode="white">
          <a:xfrm>
            <a:off x="5472997" y="3524037"/>
            <a:ext cx="1618639" cy="48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3FFAB-3082-3B18-4A10-CCB57FAEA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DE5CD-A7E4-E99B-5B2C-F613EA2DF6F8}"/>
              </a:ext>
            </a:extLst>
          </p:cNvPr>
          <p:cNvSpPr/>
          <p:nvPr/>
        </p:nvSpPr>
        <p:spPr bwMode="white">
          <a:xfrm>
            <a:off x="893198" y="3398777"/>
            <a:ext cx="5931838" cy="5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4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43313-8CB4-768C-A3FC-BB847E636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2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53BD5-5662-F1DB-C90F-6265ED522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1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C660F-B99A-1EE6-3BC9-AC949C2028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1" b="602"/>
          <a:stretch/>
        </p:blipFill>
        <p:spPr>
          <a:xfrm>
            <a:off x="1271464" y="908720"/>
            <a:ext cx="10153128" cy="5832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B61B9-8C44-64BB-F475-0AC4F3DED74D}"/>
              </a:ext>
            </a:extLst>
          </p:cNvPr>
          <p:cNvSpPr/>
          <p:nvPr/>
        </p:nvSpPr>
        <p:spPr bwMode="white">
          <a:xfrm>
            <a:off x="7727231" y="5065220"/>
            <a:ext cx="3326552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69DF0-CD6B-EA32-3965-9B98F331C9EE}"/>
              </a:ext>
            </a:extLst>
          </p:cNvPr>
          <p:cNvSpPr/>
          <p:nvPr/>
        </p:nvSpPr>
        <p:spPr bwMode="white">
          <a:xfrm>
            <a:off x="2079609" y="6052623"/>
            <a:ext cx="1052468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58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ADD8F-610E-DF89-F813-A1DFFC832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8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5654E-9A6C-6A49-9A52-756BB988E69D}"/>
              </a:ext>
            </a:extLst>
          </p:cNvPr>
          <p:cNvSpPr/>
          <p:nvPr/>
        </p:nvSpPr>
        <p:spPr bwMode="white">
          <a:xfrm>
            <a:off x="8548413" y="3495058"/>
            <a:ext cx="1704332" cy="49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7B70A-9AC3-47BA-2EB7-8DF9909C103E}"/>
              </a:ext>
            </a:extLst>
          </p:cNvPr>
          <p:cNvSpPr/>
          <p:nvPr/>
        </p:nvSpPr>
        <p:spPr bwMode="white">
          <a:xfrm>
            <a:off x="1140755" y="4525623"/>
            <a:ext cx="533198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48EBC-433F-6469-FD7B-E7E4AC986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01D40-C31C-FC85-CE1C-AE78FD771881}"/>
              </a:ext>
            </a:extLst>
          </p:cNvPr>
          <p:cNvSpPr/>
          <p:nvPr/>
        </p:nvSpPr>
        <p:spPr bwMode="white">
          <a:xfrm>
            <a:off x="7643879" y="2471559"/>
            <a:ext cx="1056876" cy="4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E9015-26E4-1FE1-37AD-6A04AB133CD8}"/>
              </a:ext>
            </a:extLst>
          </p:cNvPr>
          <p:cNvSpPr/>
          <p:nvPr/>
        </p:nvSpPr>
        <p:spPr bwMode="white">
          <a:xfrm>
            <a:off x="1673954" y="4480987"/>
            <a:ext cx="1075919" cy="4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4A9C0-8405-BC55-A925-E6F2868D0649}"/>
              </a:ext>
            </a:extLst>
          </p:cNvPr>
          <p:cNvSpPr/>
          <p:nvPr/>
        </p:nvSpPr>
        <p:spPr bwMode="white">
          <a:xfrm>
            <a:off x="5472997" y="5499986"/>
            <a:ext cx="523677" cy="4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81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6B32A-4925-C378-125B-A9F759A3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96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EAEE67-2F28-AADB-4374-D0966A1118B5}"/>
              </a:ext>
            </a:extLst>
          </p:cNvPr>
          <p:cNvSpPr/>
          <p:nvPr/>
        </p:nvSpPr>
        <p:spPr bwMode="white">
          <a:xfrm>
            <a:off x="6744072" y="3481174"/>
            <a:ext cx="3508674" cy="48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C0AD56-49E1-EDA3-5F32-2F31C6C4B5D1}"/>
              </a:ext>
            </a:extLst>
          </p:cNvPr>
          <p:cNvSpPr/>
          <p:nvPr/>
        </p:nvSpPr>
        <p:spPr bwMode="white">
          <a:xfrm>
            <a:off x="1140754" y="4481189"/>
            <a:ext cx="4307173" cy="4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0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4B1CA-3D9E-EBF1-A68E-CF33D1B1E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6016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E6887D-4537-4F46-6B94-964619E3FE45}"/>
              </a:ext>
            </a:extLst>
          </p:cNvPr>
          <p:cNvSpPr/>
          <p:nvPr/>
        </p:nvSpPr>
        <p:spPr bwMode="white">
          <a:xfrm>
            <a:off x="5615818" y="2397103"/>
            <a:ext cx="1180654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DCD57A-3A7D-9C67-CF1E-84C1829DA4B0}"/>
              </a:ext>
            </a:extLst>
          </p:cNvPr>
          <p:cNvSpPr/>
          <p:nvPr/>
        </p:nvSpPr>
        <p:spPr bwMode="white">
          <a:xfrm>
            <a:off x="7796221" y="2397103"/>
            <a:ext cx="1199697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62B26-4674-0BB5-3431-81A6A1EFB05F}"/>
              </a:ext>
            </a:extLst>
          </p:cNvPr>
          <p:cNvSpPr/>
          <p:nvPr/>
        </p:nvSpPr>
        <p:spPr bwMode="white">
          <a:xfrm>
            <a:off x="10205138" y="2397103"/>
            <a:ext cx="1199698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2B47DC-A0B2-85CA-B338-7AE1A1298805}"/>
              </a:ext>
            </a:extLst>
          </p:cNvPr>
          <p:cNvSpPr/>
          <p:nvPr/>
        </p:nvSpPr>
        <p:spPr bwMode="white">
          <a:xfrm>
            <a:off x="750377" y="3054439"/>
            <a:ext cx="390377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E9824F-9DFC-9C98-5473-318746926633}"/>
              </a:ext>
            </a:extLst>
          </p:cNvPr>
          <p:cNvSpPr/>
          <p:nvPr/>
        </p:nvSpPr>
        <p:spPr bwMode="white">
          <a:xfrm>
            <a:off x="6368010" y="3044912"/>
            <a:ext cx="1542468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AA7E6A-3EC7-751F-D547-576D685D1D5D}"/>
              </a:ext>
            </a:extLst>
          </p:cNvPr>
          <p:cNvSpPr/>
          <p:nvPr/>
        </p:nvSpPr>
        <p:spPr bwMode="white">
          <a:xfrm>
            <a:off x="9424382" y="3054439"/>
            <a:ext cx="1133047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FB56B9-6A2B-B03A-F0F1-C663C1C5BF4B}"/>
              </a:ext>
            </a:extLst>
          </p:cNvPr>
          <p:cNvSpPr/>
          <p:nvPr/>
        </p:nvSpPr>
        <p:spPr bwMode="white">
          <a:xfrm>
            <a:off x="1512090" y="4340530"/>
            <a:ext cx="1532947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7E01D2-85D5-EEE2-2EEE-F6B695FB499B}"/>
              </a:ext>
            </a:extLst>
          </p:cNvPr>
          <p:cNvSpPr/>
          <p:nvPr/>
        </p:nvSpPr>
        <p:spPr bwMode="white">
          <a:xfrm>
            <a:off x="9214911" y="4331003"/>
            <a:ext cx="1609118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056347-5C74-3ACE-A32C-87BFE6D02A26}"/>
              </a:ext>
            </a:extLst>
          </p:cNvPr>
          <p:cNvSpPr/>
          <p:nvPr/>
        </p:nvSpPr>
        <p:spPr bwMode="white">
          <a:xfrm>
            <a:off x="9252997" y="4988338"/>
            <a:ext cx="1551989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D3EC5E-058D-A9EA-C445-F8F3A842851E}"/>
              </a:ext>
            </a:extLst>
          </p:cNvPr>
          <p:cNvSpPr/>
          <p:nvPr/>
        </p:nvSpPr>
        <p:spPr bwMode="white">
          <a:xfrm>
            <a:off x="3035516" y="5636147"/>
            <a:ext cx="1523425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82C7FF-F5E6-4798-FD84-B9929380E97F}"/>
              </a:ext>
            </a:extLst>
          </p:cNvPr>
          <p:cNvSpPr/>
          <p:nvPr/>
        </p:nvSpPr>
        <p:spPr bwMode="white">
          <a:xfrm>
            <a:off x="3987657" y="6283956"/>
            <a:ext cx="1885239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59C48-989A-0B43-3085-687014EB9A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FD1E6-AB0B-2219-00D9-6EC149E5CD95}"/>
              </a:ext>
            </a:extLst>
          </p:cNvPr>
          <p:cNvSpPr/>
          <p:nvPr/>
        </p:nvSpPr>
        <p:spPr bwMode="white">
          <a:xfrm>
            <a:off x="10700251" y="3171767"/>
            <a:ext cx="285642" cy="2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B001A7D-43DC-9F96-59ED-626ACB588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69773"/>
            <a:ext cx="11340000" cy="196722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FA46FF-E68A-BD20-89D7-0E555C388334}"/>
              </a:ext>
            </a:extLst>
          </p:cNvPr>
          <p:cNvSpPr/>
          <p:nvPr/>
        </p:nvSpPr>
        <p:spPr bwMode="white">
          <a:xfrm>
            <a:off x="10709773" y="4470314"/>
            <a:ext cx="257078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98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8E3FF-BC32-4063-B236-227F56F79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D6DCC-1018-BA0B-230B-31D6798524BE}"/>
              </a:ext>
            </a:extLst>
          </p:cNvPr>
          <p:cNvSpPr/>
          <p:nvPr/>
        </p:nvSpPr>
        <p:spPr bwMode="white">
          <a:xfrm>
            <a:off x="10700251" y="2169957"/>
            <a:ext cx="285642" cy="2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D5407-27F6-C459-6F27-96162E81B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D9A4E-4F28-CF29-4183-B338314EB67B}"/>
              </a:ext>
            </a:extLst>
          </p:cNvPr>
          <p:cNvSpPr/>
          <p:nvPr/>
        </p:nvSpPr>
        <p:spPr bwMode="white">
          <a:xfrm>
            <a:off x="10671687" y="1424199"/>
            <a:ext cx="314206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0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62DC7-98CA-0448-645A-80A66DF1F8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F1EF6-D2E7-56B3-C000-B7BCB2051549}"/>
              </a:ext>
            </a:extLst>
          </p:cNvPr>
          <p:cNvSpPr/>
          <p:nvPr/>
        </p:nvSpPr>
        <p:spPr bwMode="white">
          <a:xfrm>
            <a:off x="10681209" y="2189024"/>
            <a:ext cx="323727" cy="2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37DA8E-758B-330E-7FB7-60A1C30928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27978"/>
            <a:ext cx="11340000" cy="25634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313F9-AEFE-187F-020C-D55182A5DC92}"/>
              </a:ext>
            </a:extLst>
          </p:cNvPr>
          <p:cNvSpPr/>
          <p:nvPr/>
        </p:nvSpPr>
        <p:spPr bwMode="white">
          <a:xfrm>
            <a:off x="10690730" y="4128099"/>
            <a:ext cx="285642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38DD8-3D48-C213-6FAC-20041529E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6149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947A1-52FA-0289-220E-C22573E80AE5}"/>
              </a:ext>
            </a:extLst>
          </p:cNvPr>
          <p:cNvSpPr/>
          <p:nvPr/>
        </p:nvSpPr>
        <p:spPr bwMode="white">
          <a:xfrm>
            <a:off x="8848649" y="3007066"/>
            <a:ext cx="276353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D4AA3-09D0-A629-5058-6DB3D8B6A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9973"/>
            <a:ext cx="10644704" cy="5713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A60A6-3C16-1D51-78A9-B6817A0BFB58}"/>
              </a:ext>
            </a:extLst>
          </p:cNvPr>
          <p:cNvSpPr/>
          <p:nvPr/>
        </p:nvSpPr>
        <p:spPr bwMode="white">
          <a:xfrm>
            <a:off x="9871401" y="2276872"/>
            <a:ext cx="4730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4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B72FE-B5E6-14FE-30E9-DF5E8C8CC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488528" cy="557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1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2025-07-02T16:55:41Z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