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1025" y="3019425"/>
            <a:ext cx="59499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81990"/>
            <a:ext cx="97345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7651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94157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84225"/>
            <a:ext cx="9810750" cy="528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7842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314134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395" y="443738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96925"/>
            <a:ext cx="9772650" cy="526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7969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50133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073150"/>
            <a:ext cx="979805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1252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285305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01040"/>
            <a:ext cx="975360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9170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371729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92785"/>
            <a:ext cx="9728200" cy="588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258300" cy="594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740" y="62103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705" y="1268730"/>
            <a:ext cx="7207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2130" y="242125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335" y="3068955"/>
            <a:ext cx="24326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4055" y="4293235"/>
            <a:ext cx="560705" cy="44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4470" y="6165215"/>
            <a:ext cx="2085975" cy="39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317750"/>
            <a:ext cx="9817100" cy="2222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1133475"/>
            <a:ext cx="6572250" cy="45910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838200"/>
            <a:ext cx="92583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2445" y="836930"/>
            <a:ext cx="7778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7885" y="1988820"/>
            <a:ext cx="1026795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50" y="2565400"/>
            <a:ext cx="79565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215" y="3789045"/>
            <a:ext cx="1520190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5517515"/>
            <a:ext cx="150431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175" y="857250"/>
            <a:ext cx="98996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43656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686435"/>
            <a:ext cx="97155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1965" y="3540760"/>
            <a:ext cx="8204200" cy="31877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305" y="955675"/>
            <a:ext cx="8699500" cy="263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717290"/>
            <a:ext cx="9239250" cy="215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080" y="3068955"/>
            <a:ext cx="11055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840" y="3645535"/>
            <a:ext cx="813435" cy="45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460" y="422148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4020" y="4221480"/>
            <a:ext cx="1136650" cy="43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2135505" y="4797425"/>
            <a:ext cx="72517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63750" y="5373370"/>
            <a:ext cx="5563870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95425"/>
            <a:ext cx="97536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550" y="3717290"/>
            <a:ext cx="90106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470" y="4293235"/>
            <a:ext cx="12192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196975"/>
            <a:ext cx="927735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65" y="2348865"/>
            <a:ext cx="140525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9650" y="3429000"/>
            <a:ext cx="598297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2620" y="4551680"/>
            <a:ext cx="1139190" cy="4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995" y="5157470"/>
            <a:ext cx="569150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71525"/>
            <a:ext cx="97536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7800" y="5013325"/>
            <a:ext cx="440626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650" y="5517515"/>
            <a:ext cx="2670175" cy="48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866775"/>
            <a:ext cx="92964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2310" y="14128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1765" y="14128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995" y="1988820"/>
            <a:ext cx="210629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650" y="3141345"/>
            <a:ext cx="7019925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67140" y="4869180"/>
            <a:ext cx="1877060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995" y="5445760"/>
            <a:ext cx="3402965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381125"/>
            <a:ext cx="9798050" cy="4095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272395" y="20612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371729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431655" cy="60432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350" y="11969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4735" y="292544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817880"/>
            <a:ext cx="9836150" cy="337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510" y="4364990"/>
            <a:ext cx="9404350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640" y="90868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43656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390650"/>
            <a:ext cx="97345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20612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378904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81125"/>
            <a:ext cx="97726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4128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3656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678815"/>
            <a:ext cx="9671050" cy="216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635" y="2897505"/>
            <a:ext cx="8223250" cy="37274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35025"/>
            <a:ext cx="975360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90868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20612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395" y="494157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2025-07-23T06:28:37Z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