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45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40" r:id="rId15"/>
    <p:sldId id="441" r:id="rId16"/>
    <p:sldId id="442" r:id="rId17"/>
    <p:sldId id="443" r:id="rId18"/>
    <p:sldId id="444" r:id="rId19"/>
    <p:sldId id="445" r:id="rId20"/>
    <p:sldId id="446" r:id="rId21"/>
    <p:sldId id="447" r:id="rId22"/>
    <p:sldId id="448" r:id="rId23"/>
    <p:sldId id="449" r:id="rId24"/>
    <p:sldId id="450" r:id="rId25"/>
    <p:sldId id="451" r:id="rId26"/>
    <p:sldId id="452" r:id="rId27"/>
    <p:sldId id="453" r:id="rId28"/>
    <p:sldId id="454" r:id="rId29"/>
    <p:sldId id="455" r:id="rId30"/>
    <p:sldId id="456" r:id="rId31"/>
    <p:sldId id="457" r:id="rId32"/>
    <p:sldId id="458" r:id="rId33"/>
    <p:sldId id="459" r:id="rId34"/>
    <p:sldId id="460" r:id="rId35"/>
    <p:sldId id="461" r:id="rId36"/>
    <p:sldId id="462" r:id="rId37"/>
    <p:sldId id="463" r:id="rId38"/>
    <p:sldId id="464" r:id="rId39"/>
    <p:sldId id="465" r:id="rId40"/>
    <p:sldId id="466" r:id="rId41"/>
    <p:sldId id="467" r:id="rId42"/>
    <p:sldId id="468" r:id="rId43"/>
    <p:sldId id="469" r:id="rId44"/>
    <p:sldId id="470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3057525"/>
            <a:ext cx="71532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212"/>
            <a:ext cx="116109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564903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823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93096"/>
            <a:ext cx="97210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5157192"/>
            <a:ext cx="97210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132856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70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01" y="1340768"/>
            <a:ext cx="109632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01" y="2994966"/>
            <a:ext cx="110204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19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6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680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268760"/>
            <a:ext cx="10081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690" y="2298906"/>
            <a:ext cx="11158901" cy="3834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12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99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150"/>
            <a:ext cx="101631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1" y="4869160"/>
            <a:ext cx="656277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5922456"/>
            <a:ext cx="5780558" cy="746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94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44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1905000"/>
            <a:ext cx="88487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9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28800"/>
            <a:ext cx="1175385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1060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568367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3677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31826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6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443" y="3199287"/>
            <a:ext cx="101441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27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1176337"/>
            <a:ext cx="77057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99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1536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242" y="1567696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242" y="236710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242" y="332916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242" y="428850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0242" y="525056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17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5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48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03784"/>
            <a:ext cx="114681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0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4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293096"/>
            <a:ext cx="115824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65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14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0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5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7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73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59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1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13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70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73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38300"/>
            <a:ext cx="110966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5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632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37112"/>
            <a:ext cx="966713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46" y="5212616"/>
            <a:ext cx="9667131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9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68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93887"/>
            <a:ext cx="116681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10912714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72429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322912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86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5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32917"/>
            <a:ext cx="11020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556792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3562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3066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2789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69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78446"/>
            <a:ext cx="1157287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2292" y="3463725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292" y="42631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292" y="521362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12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27" y="1628800"/>
            <a:ext cx="107537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392" y="1732974"/>
            <a:ext cx="1147814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392" y="253238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392" y="348287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8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19237"/>
            <a:ext cx="114966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2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6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1419225"/>
            <a:ext cx="70770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564904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7751" y="2564904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5693" y="2564904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2528" y="2564904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0468" y="2564904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5640" y="4220086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67751" y="4220086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75693" y="4220086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22528" y="4220086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30468" y="4220086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57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340768"/>
            <a:ext cx="11544300" cy="5342610"/>
            <a:chOff x="323850" y="1340768"/>
            <a:chExt cx="11544300" cy="53426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92578"/>
              <a:ext cx="6134100" cy="2590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92144" y="2132856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9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5085184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008" y="5779665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2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2025-08-11T09:03:09Z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