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45" r:id="rId3"/>
    <p:sldId id="430" r:id="rId4"/>
    <p:sldId id="431" r:id="rId5"/>
    <p:sldId id="432" r:id="rId6"/>
    <p:sldId id="433" r:id="rId7"/>
    <p:sldId id="434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  <p:sldId id="456" r:id="rId30"/>
    <p:sldId id="457" r:id="rId31"/>
    <p:sldId id="458" r:id="rId32"/>
    <p:sldId id="459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36912"/>
            <a:ext cx="1160145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933056"/>
            <a:ext cx="78867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1937" y="1484784"/>
            <a:ext cx="11668125" cy="4896544"/>
            <a:chOff x="261937" y="1484784"/>
            <a:chExt cx="11668125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484784"/>
              <a:ext cx="116681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3970809"/>
              <a:ext cx="387667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2782" y="4857328"/>
              <a:ext cx="10991850" cy="15240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963778" y="244411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1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59" y="1484784"/>
            <a:ext cx="109823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4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67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0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299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8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85925"/>
            <a:ext cx="111252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9793088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078" y="2450602"/>
            <a:ext cx="11332521" cy="2994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74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7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805"/>
          <a:stretch/>
        </p:blipFill>
        <p:spPr>
          <a:xfrm>
            <a:off x="366712" y="1700808"/>
            <a:ext cx="11458575" cy="33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2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9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1637"/>
            <a:ext cx="116681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1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2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1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0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284984"/>
            <a:ext cx="115728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7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40768"/>
            <a:ext cx="11496675" cy="4898851"/>
            <a:chOff x="347662" y="1484784"/>
            <a:chExt cx="11496675" cy="48988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484784"/>
              <a:ext cx="11468100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4869160"/>
              <a:ext cx="11496675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489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2540"/>
            <a:ext cx="115728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56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6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01317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25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680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3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140968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8825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7274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80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129393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84778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69272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54925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64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9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4012"/>
            <a:ext cx="11591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8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5231" y="249758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2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2947" y="5308104"/>
            <a:ext cx="249490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1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9089"/>
          <a:stretch/>
        </p:blipFill>
        <p:spPr>
          <a:xfrm>
            <a:off x="280987" y="3025981"/>
            <a:ext cx="11630025" cy="16951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00506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85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6298" y="249758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7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2025-08-11T09:03:28Z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