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8"/>
  </p:notesMasterIdLst>
  <p:handoutMasterIdLst>
    <p:handoutMasterId r:id="rId99"/>
  </p:handoutMasterIdLst>
  <p:sldIdLst>
    <p:sldId id="302" r:id="rId2"/>
    <p:sldId id="345" r:id="rId3"/>
    <p:sldId id="504" r:id="rId4"/>
    <p:sldId id="505" r:id="rId5"/>
    <p:sldId id="506" r:id="rId6"/>
    <p:sldId id="507" r:id="rId7"/>
    <p:sldId id="508" r:id="rId8"/>
    <p:sldId id="509" r:id="rId9"/>
    <p:sldId id="510" r:id="rId10"/>
    <p:sldId id="511" r:id="rId11"/>
    <p:sldId id="512" r:id="rId12"/>
    <p:sldId id="513" r:id="rId13"/>
    <p:sldId id="514" r:id="rId14"/>
    <p:sldId id="515" r:id="rId15"/>
    <p:sldId id="516" r:id="rId16"/>
    <p:sldId id="517" r:id="rId17"/>
    <p:sldId id="518" r:id="rId18"/>
    <p:sldId id="519" r:id="rId19"/>
    <p:sldId id="520" r:id="rId20"/>
    <p:sldId id="521" r:id="rId21"/>
    <p:sldId id="522" r:id="rId22"/>
    <p:sldId id="523" r:id="rId23"/>
    <p:sldId id="524" r:id="rId24"/>
    <p:sldId id="525" r:id="rId25"/>
    <p:sldId id="526" r:id="rId26"/>
    <p:sldId id="527" r:id="rId27"/>
    <p:sldId id="528" r:id="rId28"/>
    <p:sldId id="529" r:id="rId29"/>
    <p:sldId id="530" r:id="rId30"/>
    <p:sldId id="531" r:id="rId31"/>
    <p:sldId id="532" r:id="rId32"/>
    <p:sldId id="533" r:id="rId33"/>
    <p:sldId id="534" r:id="rId34"/>
    <p:sldId id="535" r:id="rId35"/>
    <p:sldId id="536" r:id="rId36"/>
    <p:sldId id="537" r:id="rId37"/>
    <p:sldId id="538" r:id="rId38"/>
    <p:sldId id="539" r:id="rId39"/>
    <p:sldId id="540" r:id="rId40"/>
    <p:sldId id="541" r:id="rId41"/>
    <p:sldId id="542" r:id="rId42"/>
    <p:sldId id="543" r:id="rId43"/>
    <p:sldId id="544" r:id="rId44"/>
    <p:sldId id="545" r:id="rId45"/>
    <p:sldId id="546" r:id="rId46"/>
    <p:sldId id="547" r:id="rId47"/>
    <p:sldId id="548" r:id="rId48"/>
    <p:sldId id="549" r:id="rId49"/>
    <p:sldId id="550" r:id="rId50"/>
    <p:sldId id="551" r:id="rId51"/>
    <p:sldId id="552" r:id="rId52"/>
    <p:sldId id="553" r:id="rId53"/>
    <p:sldId id="554" r:id="rId54"/>
    <p:sldId id="555" r:id="rId55"/>
    <p:sldId id="556" r:id="rId56"/>
    <p:sldId id="557" r:id="rId57"/>
    <p:sldId id="558" r:id="rId58"/>
    <p:sldId id="559" r:id="rId59"/>
    <p:sldId id="560" r:id="rId60"/>
    <p:sldId id="561" r:id="rId61"/>
    <p:sldId id="562" r:id="rId62"/>
    <p:sldId id="563" r:id="rId63"/>
    <p:sldId id="564" r:id="rId64"/>
    <p:sldId id="565" r:id="rId65"/>
    <p:sldId id="566" r:id="rId66"/>
    <p:sldId id="567" r:id="rId67"/>
    <p:sldId id="568" r:id="rId68"/>
    <p:sldId id="569" r:id="rId69"/>
    <p:sldId id="571" r:id="rId70"/>
    <p:sldId id="572" r:id="rId71"/>
    <p:sldId id="573" r:id="rId72"/>
    <p:sldId id="574" r:id="rId73"/>
    <p:sldId id="575" r:id="rId74"/>
    <p:sldId id="576" r:id="rId75"/>
    <p:sldId id="577" r:id="rId76"/>
    <p:sldId id="578" r:id="rId77"/>
    <p:sldId id="579" r:id="rId78"/>
    <p:sldId id="580" r:id="rId79"/>
    <p:sldId id="581" r:id="rId80"/>
    <p:sldId id="582" r:id="rId81"/>
    <p:sldId id="583" r:id="rId82"/>
    <p:sldId id="584" r:id="rId83"/>
    <p:sldId id="585" r:id="rId84"/>
    <p:sldId id="586" r:id="rId85"/>
    <p:sldId id="587" r:id="rId86"/>
    <p:sldId id="588" r:id="rId87"/>
    <p:sldId id="589" r:id="rId88"/>
    <p:sldId id="590" r:id="rId89"/>
    <p:sldId id="570" r:id="rId90"/>
    <p:sldId id="592" r:id="rId91"/>
    <p:sldId id="593" r:id="rId92"/>
    <p:sldId id="594" r:id="rId93"/>
    <p:sldId id="595" r:id="rId94"/>
    <p:sldId id="596" r:id="rId95"/>
    <p:sldId id="597" r:id="rId96"/>
    <p:sldId id="598" r:id="rId97"/>
  </p:sldIdLst>
  <p:sldSz cx="12192000" cy="6858000"/>
  <p:notesSz cx="6858000" cy="9144000"/>
  <p:custDataLst>
    <p:tags r:id="rId10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51" autoAdjust="0"/>
    <p:restoredTop sz="94660"/>
  </p:normalViewPr>
  <p:slideViewPr>
    <p:cSldViewPr showGuides="1">
      <p:cViewPr varScale="1">
        <p:scale>
          <a:sx n="109" d="100"/>
          <a:sy n="109" d="100"/>
        </p:scale>
        <p:origin x="942" y="108"/>
      </p:cViewPr>
      <p:guideLst>
        <p:guide orient="horz" pos="2160"/>
        <p:guide pos="3845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viewProps" Target="view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handoutMaster" Target="handoutMasters/handoutMaster1.xml"/><Relationship Id="rId10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2420888"/>
            <a:ext cx="8248650" cy="885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3075" y="4221088"/>
            <a:ext cx="870585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0022" y="3140968"/>
            <a:ext cx="5046537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91369" y="5039216"/>
            <a:ext cx="584519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51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0953750" cy="160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9856" y="2772250"/>
            <a:ext cx="5760640" cy="7287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462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4784"/>
            <a:ext cx="1132522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484784"/>
            <a:ext cx="79208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973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95400"/>
            <a:ext cx="11572875" cy="556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7" y="3236126"/>
            <a:ext cx="1032251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7" y="4035539"/>
            <a:ext cx="1032251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7" y="4996237"/>
            <a:ext cx="1032251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7" y="5941611"/>
            <a:ext cx="1032251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436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692" y="1412776"/>
            <a:ext cx="110109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348880"/>
            <a:ext cx="10657184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212976"/>
            <a:ext cx="1065718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221088"/>
            <a:ext cx="1065718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610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6792"/>
            <a:ext cx="11591925" cy="3600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35560" y="2383605"/>
            <a:ext cx="532859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72264" y="2383605"/>
            <a:ext cx="364491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62178" y="3378696"/>
            <a:ext cx="222956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103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2575"/>
            <a:ext cx="109918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76840" y="3356992"/>
            <a:ext cx="3967231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208" y="3356992"/>
            <a:ext cx="349833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5525" y="4365104"/>
            <a:ext cx="1170035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178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92517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356992"/>
            <a:ext cx="374441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97713" y="3356992"/>
            <a:ext cx="374441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746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62100"/>
            <a:ext cx="108775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1412776"/>
            <a:ext cx="187220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14328" y="2385049"/>
            <a:ext cx="132163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40576" y="4375896"/>
            <a:ext cx="183514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20336" y="4375896"/>
            <a:ext cx="128444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07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59" y="3958764"/>
            <a:ext cx="1618901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52918" y="4954186"/>
            <a:ext cx="30658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765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28800"/>
            <a:ext cx="11725275" cy="3924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47812"/>
            <a:ext cx="115919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413962"/>
            <a:ext cx="1076451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111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77277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567698"/>
            <a:ext cx="1147814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40183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397257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542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8800"/>
            <a:ext cx="1160145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588054"/>
            <a:ext cx="10912714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429000"/>
            <a:ext cx="1091271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126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547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00808"/>
            <a:ext cx="1144905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11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56792"/>
            <a:ext cx="115062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88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31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24000"/>
            <a:ext cx="115824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74951" y="2564904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277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04950"/>
            <a:ext cx="1079182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06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71562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826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0" y="620688"/>
            <a:ext cx="5143500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628800"/>
            <a:ext cx="9620250" cy="3771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35760" y="4581128"/>
            <a:ext cx="129614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40216" y="4581128"/>
            <a:ext cx="129614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23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8800"/>
            <a:ext cx="1158240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1" y="3681828"/>
            <a:ext cx="28803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60146" y="3681828"/>
            <a:ext cx="28803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4766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09712"/>
            <a:ext cx="1162050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9" y="3521599"/>
            <a:ext cx="10009112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9" y="4402037"/>
            <a:ext cx="1000911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808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615455"/>
            <a:ext cx="10795173" cy="2677641"/>
            <a:chOff x="263352" y="1484784"/>
            <a:chExt cx="10795173" cy="26776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84784"/>
              <a:ext cx="10782300" cy="1809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33475" y="3429000"/>
              <a:ext cx="9925050" cy="7334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271464" y="2643877"/>
            <a:ext cx="9787061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3396990"/>
            <a:ext cx="9787061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262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47812"/>
            <a:ext cx="1152525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25932" y="1387068"/>
            <a:ext cx="305444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60392" y="4477509"/>
            <a:ext cx="470761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837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677525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92337" y="1387068"/>
            <a:ext cx="165618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509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9563" y="1196752"/>
            <a:ext cx="11043022" cy="5418598"/>
            <a:chOff x="309562" y="1268760"/>
            <a:chExt cx="11572875" cy="56785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9562" y="1268760"/>
              <a:ext cx="11572875" cy="3857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3432" y="5213797"/>
              <a:ext cx="10810875" cy="17335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45992" y="4122991"/>
            <a:ext cx="1147814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961168"/>
            <a:ext cx="11478146" cy="5695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5956591"/>
            <a:ext cx="11478146" cy="5695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74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6792"/>
            <a:ext cx="1159192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262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895475"/>
            <a:ext cx="1151572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378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9612" y="548680"/>
            <a:ext cx="315277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412776"/>
            <a:ext cx="11077575" cy="4667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19612" y="4221089"/>
            <a:ext cx="12163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38852" y="4221089"/>
            <a:ext cx="12163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51784" y="5285960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40416" y="5285960"/>
            <a:ext cx="12163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541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9225"/>
            <a:ext cx="11115675" cy="4019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52184" y="2492896"/>
            <a:ext cx="165618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2184" y="3546192"/>
            <a:ext cx="331236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52184" y="4599488"/>
            <a:ext cx="331236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095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810875" cy="207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1628800"/>
            <a:ext cx="129614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79208" y="1628800"/>
            <a:ext cx="18532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5640" y="2820993"/>
            <a:ext cx="129614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64152" y="2820993"/>
            <a:ext cx="18532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1389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382250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1641151"/>
            <a:ext cx="180020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4112" y="2706021"/>
            <a:ext cx="316835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835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95230" y="2492896"/>
            <a:ext cx="137683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50815" y="3534618"/>
            <a:ext cx="137683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76790" y="4726811"/>
            <a:ext cx="169547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94824" y="5768533"/>
            <a:ext cx="495775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85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067925" cy="196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1620560"/>
            <a:ext cx="230425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4152" y="1661518"/>
            <a:ext cx="230425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95109" y="2691665"/>
            <a:ext cx="1889123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67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02995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2636912"/>
            <a:ext cx="576064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9896" y="3678634"/>
            <a:ext cx="576064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9896" y="4755080"/>
            <a:ext cx="576064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00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52562"/>
            <a:ext cx="1160145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492896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7177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04900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431755"/>
            <a:ext cx="972108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450327"/>
            <a:ext cx="11017224" cy="14417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766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00187"/>
            <a:ext cx="115919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561441"/>
            <a:ext cx="10336650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407154"/>
            <a:ext cx="1033665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759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97280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2372" y="2622779"/>
            <a:ext cx="10336650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2372" y="3491642"/>
            <a:ext cx="1033665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089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96327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2372" y="2585496"/>
            <a:ext cx="10336650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2372" y="3454359"/>
            <a:ext cx="1033665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118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6792"/>
            <a:ext cx="1152525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29034" y="3607741"/>
            <a:ext cx="352839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53267" y="4603165"/>
            <a:ext cx="352839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2024" y="4603165"/>
            <a:ext cx="352839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4797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564904"/>
            <a:ext cx="381642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0175" y="3722372"/>
            <a:ext cx="4240361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55142" y="4868266"/>
            <a:ext cx="458547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726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93470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13996" y="2671637"/>
            <a:ext cx="187220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88162" y="3701784"/>
            <a:ext cx="2607637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98523" y="3701784"/>
            <a:ext cx="196157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34320" y="3701784"/>
            <a:ext cx="243814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088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99185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634695"/>
            <a:ext cx="199085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676416"/>
            <a:ext cx="216024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31924" y="2664842"/>
            <a:ext cx="395230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20335" y="2664842"/>
            <a:ext cx="223535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1759" y="3729713"/>
            <a:ext cx="209990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139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6792"/>
            <a:ext cx="1163002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254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92932"/>
            <a:ext cx="10982325" cy="3924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4478" y="1639232"/>
            <a:ext cx="1147814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2886" y="2525149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2886" y="355508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2886" y="465313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274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14475"/>
            <a:ext cx="115443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9910" y="3584591"/>
            <a:ext cx="1120074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9910" y="4465029"/>
            <a:ext cx="112007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540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97280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568367"/>
            <a:ext cx="1147814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46718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508911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656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56792"/>
            <a:ext cx="1164907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7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877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28800"/>
            <a:ext cx="1153477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648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628800"/>
            <a:ext cx="1147762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856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906125" cy="198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88481" y="1654508"/>
            <a:ext cx="187220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57928" y="2708920"/>
            <a:ext cx="3470519" cy="6537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779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85685" y="2481321"/>
            <a:ext cx="3325130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91740" y="3523044"/>
            <a:ext cx="3325130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42618" y="4553190"/>
            <a:ext cx="3325130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23640" y="5594912"/>
            <a:ext cx="225673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004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0784135" cy="536524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15680" y="2276872"/>
            <a:ext cx="744568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306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38287"/>
            <a:ext cx="1075372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314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09712"/>
            <a:ext cx="1154430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573016"/>
            <a:ext cx="1084070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444" y="4476604"/>
            <a:ext cx="1084070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875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56792"/>
            <a:ext cx="1150620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573016"/>
            <a:ext cx="10768698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445366"/>
            <a:ext cx="1076869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487089"/>
            <a:ext cx="1076869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829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71562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556792"/>
            <a:ext cx="10934584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420888"/>
            <a:ext cx="1093458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497334"/>
            <a:ext cx="1093458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660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72515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614667"/>
            <a:ext cx="10934584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501913"/>
            <a:ext cx="1093458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555209"/>
            <a:ext cx="1093458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437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8800"/>
            <a:ext cx="116014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788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95425"/>
            <a:ext cx="1152525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770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7112" y="764704"/>
            <a:ext cx="5057775" cy="52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40768"/>
            <a:ext cx="10925175" cy="5353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91636" y="3861048"/>
            <a:ext cx="15761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09529" y="3861048"/>
            <a:ext cx="15761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91636" y="4891194"/>
            <a:ext cx="11441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08368" y="4891194"/>
            <a:ext cx="15761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9616" y="5877272"/>
            <a:ext cx="11441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09529" y="5770870"/>
            <a:ext cx="15761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97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8963025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31311" y="3967781"/>
            <a:ext cx="201622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00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62100"/>
            <a:ext cx="115443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636912"/>
            <a:ext cx="439248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70862" y="3501009"/>
            <a:ext cx="6065697" cy="728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68169" y="4558309"/>
            <a:ext cx="461240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991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020425" cy="4695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84232" y="2613762"/>
            <a:ext cx="3171553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84232" y="3586035"/>
            <a:ext cx="3171553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84232" y="4569883"/>
            <a:ext cx="3171553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84232" y="5542156"/>
            <a:ext cx="3171553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143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04962"/>
            <a:ext cx="110299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1604962"/>
            <a:ext cx="367240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2144" y="2542511"/>
            <a:ext cx="367240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52184" y="3561083"/>
            <a:ext cx="367240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52184" y="4533356"/>
            <a:ext cx="367240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16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38287"/>
            <a:ext cx="10467975" cy="3781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16080" y="2564904"/>
            <a:ext cx="93610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23613" y="3537176"/>
            <a:ext cx="93610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04112" y="4497875"/>
            <a:ext cx="93610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59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648950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597411"/>
            <a:ext cx="388843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2639132"/>
            <a:ext cx="280831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0423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463725"/>
            <a:ext cx="1008112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4412848"/>
            <a:ext cx="1022513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5408270"/>
            <a:ext cx="1022513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586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95437"/>
            <a:ext cx="10972800" cy="3667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2564904"/>
            <a:ext cx="1084070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364317"/>
            <a:ext cx="1084070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336128"/>
            <a:ext cx="1084070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859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249025" cy="46005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07799" y="1585836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7676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965" y="1628800"/>
            <a:ext cx="114966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2636912"/>
            <a:ext cx="482453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5800" y="3607741"/>
            <a:ext cx="201622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96610" y="5563862"/>
            <a:ext cx="392738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43172" y="5563862"/>
            <a:ext cx="392738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673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0585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564904"/>
            <a:ext cx="482453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49819" y="3548752"/>
            <a:ext cx="482453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61394" y="5493299"/>
            <a:ext cx="784697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8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3470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60089" y="2599629"/>
            <a:ext cx="819839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12016" y="3728037"/>
            <a:ext cx="1811775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95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6792"/>
            <a:ext cx="1161097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17266" y="3138802"/>
            <a:ext cx="2061071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134224"/>
            <a:ext cx="266429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47416" y="4123424"/>
            <a:ext cx="1454071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3189" y="5118848"/>
            <a:ext cx="3586587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78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3" y="1296448"/>
            <a:ext cx="11312004" cy="546451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2213881"/>
            <a:ext cx="1147814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301329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95866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923031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589785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373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9396"/>
            <a:ext cx="11525250" cy="45339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45992" y="4437112"/>
            <a:ext cx="1147814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5992" y="523652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727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074420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336" y="1649944"/>
            <a:ext cx="1147814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336" y="2449357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336" y="342163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177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58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81150"/>
            <a:ext cx="115062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469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151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74951" y="2555571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870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88554"/>
            <a:ext cx="1081087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489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0608" y="1484784"/>
            <a:ext cx="10672752" cy="4239543"/>
            <a:chOff x="330608" y="1709737"/>
            <a:chExt cx="10672752" cy="423954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709737"/>
              <a:ext cx="10668000" cy="34385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0608" y="5377780"/>
              <a:ext cx="7191375" cy="5715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631504" y="4337912"/>
            <a:ext cx="950505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3950" y="5252312"/>
            <a:ext cx="950505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85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391" y="1632545"/>
            <a:ext cx="11325225" cy="4676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16080" y="2564904"/>
            <a:ext cx="273630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0136" y="3497263"/>
            <a:ext cx="1584176" cy="795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08562" y="4353789"/>
            <a:ext cx="3683982" cy="795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52378" y="5383936"/>
            <a:ext cx="3683982" cy="795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86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05" y="4100222"/>
            <a:ext cx="10894243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405" y="4899635"/>
            <a:ext cx="10894243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4405" y="5833434"/>
            <a:ext cx="10894243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718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05" y="3375026"/>
            <a:ext cx="10894243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405" y="4186014"/>
            <a:ext cx="10894243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4405" y="5142963"/>
            <a:ext cx="10894243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040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69657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026" y="1496359"/>
            <a:ext cx="11017534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026" y="2307347"/>
            <a:ext cx="1101753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026" y="3264296"/>
            <a:ext cx="1101753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026" y="4217171"/>
            <a:ext cx="1101753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026" y="5174120"/>
            <a:ext cx="1101753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452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56792"/>
            <a:ext cx="1164907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05" y="3456051"/>
            <a:ext cx="10894243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405" y="4267039"/>
            <a:ext cx="10894243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4405" y="5223988"/>
            <a:ext cx="10894243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305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09725"/>
            <a:ext cx="1071562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6849" y="1613843"/>
            <a:ext cx="10894243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849" y="2424831"/>
            <a:ext cx="10894243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6849" y="3381780"/>
            <a:ext cx="10894243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6849" y="4342478"/>
            <a:ext cx="10894243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908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28800"/>
            <a:ext cx="1156335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022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245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0</Words>
  <Application>Microsoft Office PowerPoint</Application>
  <PresentationFormat>宽屏</PresentationFormat>
  <Paragraphs>0</Paragraphs>
  <Slides>96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96</vt:i4>
      </vt:variant>
    </vt:vector>
  </HeadingPairs>
  <TitlesOfParts>
    <vt:vector size="10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152</cp:revision>
  <dcterms:created xsi:type="dcterms:W3CDTF">2015-09-16T06:44:00Z</dcterms:created>
  <dcterms:modified xsi:type="dcterms:W3CDTF">2025-08-11T09:10:13Z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