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45" r:id="rId3"/>
    <p:sldId id="392" r:id="rId4"/>
    <p:sldId id="393" r:id="rId5"/>
    <p:sldId id="394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>
        <p:scale>
          <a:sx n="100" d="100"/>
          <a:sy n="100" d="100"/>
        </p:scale>
        <p:origin x="-330" y="-546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51620"/>
            <a:ext cx="4048125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3933056"/>
            <a:ext cx="48768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628800"/>
            <a:ext cx="115212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060848"/>
            <a:ext cx="115212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3079" y="2512261"/>
            <a:ext cx="1296144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7791" y="2978026"/>
            <a:ext cx="96989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99731" y="3435226"/>
            <a:ext cx="96989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3882191"/>
            <a:ext cx="43204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933056"/>
            <a:ext cx="4680520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504556"/>
            <a:ext cx="4680520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50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47825"/>
            <a:ext cx="113823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439691"/>
            <a:ext cx="1109178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896891"/>
            <a:ext cx="1109178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4354091"/>
            <a:ext cx="1109178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9" y="4801766"/>
            <a:ext cx="1109178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5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060848"/>
            <a:ext cx="1109178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2518048"/>
            <a:ext cx="1109178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2975248"/>
            <a:ext cx="1109178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9" y="3422923"/>
            <a:ext cx="11091787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14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2025-08-11T02:48:30Z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