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392" r:id="rId4"/>
    <p:sldId id="393" r:id="rId5"/>
    <p:sldId id="394" r:id="rId6"/>
    <p:sldId id="39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00825" cy="1171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37" y="3789040"/>
            <a:ext cx="4733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556792"/>
            <a:ext cx="1440160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0226" y="1556792"/>
            <a:ext cx="1688381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0673" y="1986929"/>
            <a:ext cx="1440160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7628" y="2411816"/>
            <a:ext cx="208262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40785" y="2815577"/>
            <a:ext cx="14347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8733" y="3257590"/>
            <a:ext cx="14347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552" y="4109989"/>
            <a:ext cx="666086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518" y="4501874"/>
            <a:ext cx="1017993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9" y="1484784"/>
            <a:ext cx="360040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8516" y="2731693"/>
            <a:ext cx="360040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76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13964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34878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70307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362192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16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09916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1830830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266259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2687172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21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375" y="2722872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375" y="3158300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375" y="3579215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375" y="3985614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375" y="4421043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375" y="4841957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375" y="5262871"/>
            <a:ext cx="1122627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0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2025-08-11T08:53:13Z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