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sldIdLst>
    <p:sldId id="302" r:id="rId2"/>
    <p:sldId id="324" r:id="rId3"/>
    <p:sldId id="471" r:id="rId4"/>
    <p:sldId id="472" r:id="rId5"/>
    <p:sldId id="473" r:id="rId6"/>
    <p:sldId id="545" r:id="rId7"/>
    <p:sldId id="544" r:id="rId8"/>
    <p:sldId id="474" r:id="rId9"/>
    <p:sldId id="475" r:id="rId10"/>
    <p:sldId id="476" r:id="rId11"/>
    <p:sldId id="477" r:id="rId12"/>
    <p:sldId id="478" r:id="rId13"/>
    <p:sldId id="479" r:id="rId14"/>
    <p:sldId id="480" r:id="rId15"/>
    <p:sldId id="481" r:id="rId16"/>
    <p:sldId id="482" r:id="rId17"/>
    <p:sldId id="483" r:id="rId18"/>
    <p:sldId id="484" r:id="rId19"/>
    <p:sldId id="485" r:id="rId20"/>
    <p:sldId id="486" r:id="rId21"/>
    <p:sldId id="488" r:id="rId22"/>
    <p:sldId id="489" r:id="rId23"/>
    <p:sldId id="490" r:id="rId24"/>
    <p:sldId id="491" r:id="rId25"/>
    <p:sldId id="492" r:id="rId26"/>
    <p:sldId id="493" r:id="rId27"/>
    <p:sldId id="494" r:id="rId28"/>
    <p:sldId id="495" r:id="rId29"/>
    <p:sldId id="496" r:id="rId30"/>
    <p:sldId id="497" r:id="rId31"/>
    <p:sldId id="498" r:id="rId32"/>
    <p:sldId id="499" r:id="rId33"/>
    <p:sldId id="500" r:id="rId34"/>
    <p:sldId id="501" r:id="rId35"/>
    <p:sldId id="502" r:id="rId36"/>
    <p:sldId id="503" r:id="rId37"/>
    <p:sldId id="504" r:id="rId38"/>
    <p:sldId id="505" r:id="rId39"/>
    <p:sldId id="506" r:id="rId40"/>
    <p:sldId id="507" r:id="rId41"/>
    <p:sldId id="508" r:id="rId42"/>
    <p:sldId id="509" r:id="rId43"/>
    <p:sldId id="510" r:id="rId44"/>
    <p:sldId id="511" r:id="rId45"/>
    <p:sldId id="513" r:id="rId46"/>
    <p:sldId id="514" r:id="rId47"/>
    <p:sldId id="515" r:id="rId48"/>
    <p:sldId id="516" r:id="rId49"/>
    <p:sldId id="517" r:id="rId50"/>
    <p:sldId id="519" r:id="rId51"/>
    <p:sldId id="520" r:id="rId52"/>
    <p:sldId id="521" r:id="rId53"/>
    <p:sldId id="522" r:id="rId54"/>
    <p:sldId id="523" r:id="rId55"/>
    <p:sldId id="524" r:id="rId56"/>
    <p:sldId id="525" r:id="rId57"/>
    <p:sldId id="527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6" r:id="rId67"/>
    <p:sldId id="537" r:id="rId68"/>
    <p:sldId id="538" r:id="rId69"/>
    <p:sldId id="539" r:id="rId70"/>
    <p:sldId id="540" r:id="rId71"/>
    <p:sldId id="542" r:id="rId72"/>
    <p:sldId id="543" r:id="rId73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990850"/>
            <a:ext cx="76009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08923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87610"/>
            <a:ext cx="1108923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55712"/>
            <a:ext cx="1108923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420888"/>
            <a:ext cx="2448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00564"/>
            <a:ext cx="11521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100" y="4214965"/>
            <a:ext cx="36586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5" y="4214965"/>
            <a:ext cx="116659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268" y="5129365"/>
            <a:ext cx="25374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089232" cy="2230363"/>
            <a:chOff x="566737" y="1844824"/>
            <a:chExt cx="11089232" cy="2230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844824"/>
              <a:ext cx="110585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969" y="2636912"/>
              <a:ext cx="11049000" cy="1438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367808" y="1772816"/>
            <a:ext cx="36004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1545" y="1772816"/>
            <a:ext cx="291304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087" y="2559895"/>
            <a:ext cx="83136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4096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602" y="4923469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484784"/>
            <a:ext cx="11410950" cy="4079701"/>
            <a:chOff x="390525" y="1484784"/>
            <a:chExt cx="11410950" cy="4079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84784"/>
              <a:ext cx="11372850" cy="3105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869160"/>
              <a:ext cx="1141095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9225"/>
            <a:ext cx="114109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08425"/>
            <a:ext cx="70512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017" y="1556792"/>
            <a:ext cx="11077575" cy="2550765"/>
            <a:chOff x="557212" y="1556792"/>
            <a:chExt cx="11077575" cy="2550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556792"/>
              <a:ext cx="1107757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3717032"/>
              <a:ext cx="10944225" cy="390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484784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692" y="2269298"/>
            <a:ext cx="11082908" cy="2023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65272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537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58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28800"/>
            <a:ext cx="101531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233248" cy="28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0770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63725"/>
            <a:ext cx="1105311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54975"/>
            <a:ext cx="1105311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46226"/>
            <a:ext cx="1105311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84784"/>
            <a:ext cx="11382375" cy="4775026"/>
            <a:chOff x="404812" y="1484784"/>
            <a:chExt cx="11382375" cy="4775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84784"/>
              <a:ext cx="11372850" cy="315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869160"/>
              <a:ext cx="11382375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1125"/>
            <a:ext cx="11420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4937"/>
            <a:ext cx="114585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52550"/>
            <a:ext cx="114681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729675"/>
            <a:ext cx="828092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736673"/>
            <a:ext cx="828092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755245"/>
            <a:ext cx="828092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76234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67485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77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484784"/>
            <a:ext cx="1116124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376034"/>
            <a:ext cx="1116124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267285"/>
            <a:ext cx="1116124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146961"/>
            <a:ext cx="1116124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80381"/>
            <a:ext cx="113919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84146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12338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442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892" y="1627799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892" y="2519049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892" y="3410300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892" y="4289976"/>
            <a:ext cx="108656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268760"/>
            <a:ext cx="11534775" cy="3166724"/>
            <a:chOff x="328612" y="1268760"/>
            <a:chExt cx="11534775" cy="31667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268760"/>
              <a:ext cx="113442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949584"/>
              <a:ext cx="11534775" cy="1485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063552" y="209497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5082" y="2094978"/>
            <a:ext cx="90706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401425" cy="3896072"/>
            <a:chOff x="335360" y="1484784"/>
            <a:chExt cx="11401425" cy="3896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401425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933056"/>
              <a:ext cx="11391900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66900"/>
            <a:ext cx="113823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71701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489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46772"/>
            <a:ext cx="590465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41480"/>
            <a:ext cx="1076508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21156"/>
            <a:ext cx="1076508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30992"/>
            <a:ext cx="1076508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10668"/>
            <a:ext cx="1076508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093"/>
          <a:stretch/>
        </p:blipFill>
        <p:spPr>
          <a:xfrm>
            <a:off x="400050" y="1340768"/>
            <a:ext cx="11391900" cy="3201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6876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602" y="3051261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38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68760"/>
            <a:ext cx="11496675" cy="5476875"/>
            <a:chOff x="347662" y="1268760"/>
            <a:chExt cx="11496675" cy="5476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78685"/>
              <a:ext cx="9182100" cy="2266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863752" y="299695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412776"/>
            <a:ext cx="11487150" cy="5328592"/>
            <a:chOff x="352425" y="1412776"/>
            <a:chExt cx="114871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632"/>
            <a:stretch/>
          </p:blipFill>
          <p:spPr>
            <a:xfrm>
              <a:off x="4655840" y="4149080"/>
              <a:ext cx="3016016" cy="2592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918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2663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2128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9856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8640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7508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5842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493"/>
          <a:stretch/>
        </p:blipFill>
        <p:spPr>
          <a:xfrm>
            <a:off x="335360" y="1340768"/>
            <a:ext cx="10856143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606302"/>
            <a:ext cx="11410950" cy="3982938"/>
            <a:chOff x="390525" y="1412776"/>
            <a:chExt cx="11410950" cy="3982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226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005064"/>
              <a:ext cx="11410950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4462"/>
            <a:ext cx="113919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0770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03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4896544"/>
            <a:chOff x="400050" y="1412776"/>
            <a:chExt cx="11391900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66170"/>
              <a:ext cx="9991725" cy="2343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559496" y="2263077"/>
            <a:ext cx="720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55679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2025-08-11T08:13:15Z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