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45" r:id="rId3"/>
    <p:sldId id="431" r:id="rId4"/>
    <p:sldId id="432" r:id="rId5"/>
    <p:sldId id="433" r:id="rId6"/>
    <p:sldId id="434" r:id="rId7"/>
    <p:sldId id="435" r:id="rId8"/>
    <p:sldId id="436" r:id="rId9"/>
    <p:sldId id="437" r:id="rId10"/>
    <p:sldId id="438" r:id="rId11"/>
    <p:sldId id="439" r:id="rId12"/>
    <p:sldId id="440" r:id="rId13"/>
    <p:sldId id="441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49" r:id="rId22"/>
    <p:sldId id="450" r:id="rId23"/>
    <p:sldId id="451" r:id="rId24"/>
    <p:sldId id="452" r:id="rId25"/>
    <p:sldId id="453" r:id="rId26"/>
    <p:sldId id="454" r:id="rId27"/>
    <p:sldId id="455" r:id="rId28"/>
    <p:sldId id="456" r:id="rId29"/>
    <p:sldId id="457" r:id="rId30"/>
    <p:sldId id="458" r:id="rId31"/>
    <p:sldId id="459" r:id="rId32"/>
    <p:sldId id="460" r:id="rId33"/>
    <p:sldId id="461" r:id="rId34"/>
    <p:sldId id="477" r:id="rId35"/>
    <p:sldId id="478" r:id="rId36"/>
    <p:sldId id="479" r:id="rId37"/>
    <p:sldId id="480" r:id="rId38"/>
    <p:sldId id="481" r:id="rId39"/>
    <p:sldId id="482" r:id="rId40"/>
    <p:sldId id="483" r:id="rId41"/>
    <p:sldId id="484" r:id="rId42"/>
    <p:sldId id="463" r:id="rId43"/>
    <p:sldId id="464" r:id="rId44"/>
    <p:sldId id="465" r:id="rId45"/>
    <p:sldId id="466" r:id="rId46"/>
    <p:sldId id="467" r:id="rId47"/>
    <p:sldId id="468" r:id="rId48"/>
    <p:sldId id="469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282" autoAdjust="0"/>
  </p:normalViewPr>
  <p:slideViewPr>
    <p:cSldViewPr showGuides="1">
      <p:cViewPr varScale="1">
        <p:scale>
          <a:sx n="81" d="100"/>
          <a:sy n="81" d="100"/>
        </p:scale>
        <p:origin x="102" y="456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923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3000375"/>
            <a:ext cx="101917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63383" y="2420888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58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0429"/>
            <a:ext cx="109918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30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0715"/>
            <a:ext cx="11020425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45465"/>
            <a:ext cx="110490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0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881"/>
          <a:stretch/>
        </p:blipFill>
        <p:spPr>
          <a:xfrm>
            <a:off x="247650" y="1315652"/>
            <a:ext cx="11696700" cy="427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0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800350"/>
            <a:ext cx="6915150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85520"/>
          <a:stretch/>
        </p:blipFill>
        <p:spPr>
          <a:xfrm>
            <a:off x="247650" y="1772816"/>
            <a:ext cx="11696700" cy="7723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27648" y="3045868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7679" y="3045868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72085" y="3045868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76490" y="3045868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9643" y="3045868"/>
            <a:ext cx="87458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37799" y="3045868"/>
            <a:ext cx="9705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9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66862"/>
            <a:ext cx="109823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31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2774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429000"/>
            <a:ext cx="970141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85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631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849" y="1340768"/>
            <a:ext cx="1016668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849" y="2314545"/>
            <a:ext cx="1016668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849" y="3323948"/>
            <a:ext cx="1016668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29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4475"/>
            <a:ext cx="110490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3" y="4365104"/>
            <a:ext cx="280831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35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9783"/>
            <a:ext cx="102489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400901"/>
            <a:ext cx="808866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038" y="2398427"/>
            <a:ext cx="1022622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038" y="3384079"/>
            <a:ext cx="1022622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038" y="4381607"/>
            <a:ext cx="1022622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6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08373"/>
            <a:ext cx="113919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4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628750"/>
            <a:ext cx="102298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045843"/>
            <a:ext cx="18722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4067121"/>
            <a:ext cx="18722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77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481137"/>
            <a:ext cx="102203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700808"/>
            <a:ext cx="165618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8003" y="2722086"/>
            <a:ext cx="165618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3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84784"/>
            <a:ext cx="102298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9683" y="4053322"/>
            <a:ext cx="374441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9039" y="5050849"/>
            <a:ext cx="374441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49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185987"/>
            <a:ext cx="102965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434838"/>
            <a:ext cx="18722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2946" y="3454825"/>
            <a:ext cx="18722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8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4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4475"/>
            <a:ext cx="102108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440875"/>
            <a:ext cx="102108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485903"/>
            <a:ext cx="102108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7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1727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66034"/>
            <a:ext cx="102108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11062"/>
            <a:ext cx="102108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56091"/>
            <a:ext cx="102108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54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110013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509120"/>
            <a:ext cx="102108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554148"/>
            <a:ext cx="102108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9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0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5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2575"/>
            <a:ext cx="116109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8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24000"/>
            <a:ext cx="11515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95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04950"/>
            <a:ext cx="114966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72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556792"/>
            <a:ext cx="11572875" cy="4459213"/>
            <a:chOff x="309562" y="1340768"/>
            <a:chExt cx="11572875" cy="445921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340768"/>
              <a:ext cx="10525125" cy="66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2132856"/>
              <a:ext cx="11572875" cy="3667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103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86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35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5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0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2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06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1150"/>
            <a:ext cx="11601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79208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5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9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62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84984"/>
            <a:ext cx="102108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708" y="4051247"/>
            <a:ext cx="102108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34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96316"/>
            <a:ext cx="11287621" cy="54450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600" y="2997710"/>
            <a:ext cx="105780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600" y="3971488"/>
            <a:ext cx="105780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600" y="4921514"/>
            <a:ext cx="105780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600" y="5895290"/>
            <a:ext cx="105780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97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600" y="5229200"/>
            <a:ext cx="109347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75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537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1317018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302697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9" y="3276473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9" y="4285876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45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27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251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1317018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302697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9" y="3276473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9" y="4285876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59" y="5271528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8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8171" y="3260476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8171" y="4246155"/>
            <a:ext cx="107537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75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82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4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1678"/>
            <a:ext cx="116395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18002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9040" y="2492896"/>
            <a:ext cx="18002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2011" y="3526049"/>
            <a:ext cx="180020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5279" y="3526049"/>
            <a:ext cx="1395057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0734" y="5485478"/>
            <a:ext cx="26729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3347" y="5485478"/>
            <a:ext cx="267292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59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684076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01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96859"/>
            <a:ext cx="684076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90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</Words>
  <Application>Microsoft Office PowerPoint</Application>
  <PresentationFormat>宽屏</PresentationFormat>
  <Paragraphs>1</Paragraphs>
  <Slides>48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107</cp:revision>
  <dcterms:created xsi:type="dcterms:W3CDTF">2015-09-16T06:44:00Z</dcterms:created>
  <dcterms:modified xsi:type="dcterms:W3CDTF">2025-08-10T16:32:40Z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