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5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3062287"/>
            <a:ext cx="66389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60" y="1412776"/>
            <a:ext cx="108585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492896"/>
            <a:ext cx="25202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3168" y="3534618"/>
            <a:ext cx="17828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3168" y="4506891"/>
            <a:ext cx="17828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1188" y="5594912"/>
            <a:ext cx="227898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47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105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4894" y="1410216"/>
            <a:ext cx="19442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3532" y="2521386"/>
            <a:ext cx="19442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1941" y="3609407"/>
            <a:ext cx="19442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6589" y="4715811"/>
            <a:ext cx="19442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6750" y="5826981"/>
            <a:ext cx="19442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5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34" y="1556792"/>
            <a:ext cx="74104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60309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8097" y="2714262"/>
            <a:ext cx="18505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7712" y="382543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0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442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99629"/>
            <a:ext cx="89289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279" y="371703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28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203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6313" y="1534419"/>
            <a:ext cx="30963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4737" y="2610866"/>
            <a:ext cx="404402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736948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8666" y="4836544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31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8963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9045" y="1585837"/>
            <a:ext cx="312821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8425" y="2680654"/>
            <a:ext cx="19288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5323" y="3780247"/>
            <a:ext cx="19288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5347" y="4879842"/>
            <a:ext cx="19288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3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3" y="1487760"/>
            <a:ext cx="11630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24158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0060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723347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5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4620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5737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6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2622779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91" y="3733949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77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484784"/>
            <a:ext cx="11477625" cy="4834483"/>
            <a:chOff x="357187" y="1484784"/>
            <a:chExt cx="11477625" cy="48344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484784"/>
              <a:ext cx="11477625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630" y="3356992"/>
              <a:ext cx="11058525" cy="2962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04691" y="3231959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691" y="4343129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691" y="543220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24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492896"/>
            <a:ext cx="5721752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272" y="3590554"/>
            <a:ext cx="1689304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1864" y="4692086"/>
            <a:ext cx="6945888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272" y="5789744"/>
            <a:ext cx="1689304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2505608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8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2539196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91" y="3650366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691" y="4738387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3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691" y="2643371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691" y="3754541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691" y="4842562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9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3417425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91" y="4528595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691" y="5616616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6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348943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91" y="460060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691" y="5688624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1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346628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91" y="457745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7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691" y="3547308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91" y="4658478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0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72775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8004" y="1315059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8004" y="2403079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8004" y="3502674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9645" y="4590695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5667140"/>
            <a:ext cx="590465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10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315060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5649" y="2414655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5811" y="3491100"/>
            <a:ext cx="48965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2456" y="4577124"/>
            <a:ext cx="55528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999" y="5665145"/>
            <a:ext cx="72008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5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6362"/>
            <a:ext cx="114776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16046"/>
            <a:ext cx="16561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516046"/>
            <a:ext cx="115401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6196" y="3615643"/>
            <a:ext cx="332449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027" y="4692089"/>
            <a:ext cx="233663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23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6140" y="1556792"/>
            <a:ext cx="11684397" cy="4032448"/>
            <a:chOff x="236140" y="1556792"/>
            <a:chExt cx="11684397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556792"/>
              <a:ext cx="11649075" cy="1000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140" y="2712690"/>
              <a:ext cx="11620500" cy="2876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162880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952" y="2693672"/>
            <a:ext cx="19459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8954" y="2694447"/>
            <a:ext cx="648768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104" y="3724594"/>
            <a:ext cx="501101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4106" y="4754741"/>
            <a:ext cx="132795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72096" y="4754741"/>
            <a:ext cx="132795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9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7325"/>
            <a:ext cx="115919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92896"/>
            <a:ext cx="475252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132" y="3534618"/>
            <a:ext cx="225650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543845"/>
            <a:ext cx="82089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4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7845" y="1459076"/>
            <a:ext cx="830671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071" y="2500798"/>
            <a:ext cx="182768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519370"/>
            <a:ext cx="724073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071" y="4561092"/>
            <a:ext cx="182768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5579664"/>
            <a:ext cx="811397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0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23987"/>
            <a:ext cx="116490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469726"/>
            <a:ext cx="841682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835" y="2488298"/>
            <a:ext cx="34799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5614" y="3573016"/>
            <a:ext cx="515291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4580013"/>
            <a:ext cx="590465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0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107</cp:revision>
  <dcterms:created xsi:type="dcterms:W3CDTF">2015-09-16T06:44:00Z</dcterms:created>
  <dcterms:modified xsi:type="dcterms:W3CDTF">2025-08-11T09:15:34Z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