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sldIdLst>
    <p:sldId id="302" r:id="rId2"/>
    <p:sldId id="324" r:id="rId3"/>
    <p:sldId id="398" r:id="rId4"/>
    <p:sldId id="399" r:id="rId5"/>
    <p:sldId id="400" r:id="rId6"/>
    <p:sldId id="401" r:id="rId7"/>
    <p:sldId id="402" r:id="rId8"/>
    <p:sldId id="403" r:id="rId9"/>
    <p:sldId id="404" r:id="rId10"/>
    <p:sldId id="405" r:id="rId11"/>
    <p:sldId id="406" r:id="rId12"/>
    <p:sldId id="407" r:id="rId13"/>
    <p:sldId id="408" r:id="rId14"/>
    <p:sldId id="409" r:id="rId15"/>
    <p:sldId id="410" r:id="rId16"/>
    <p:sldId id="411" r:id="rId17"/>
    <p:sldId id="412" r:id="rId18"/>
    <p:sldId id="413" r:id="rId19"/>
    <p:sldId id="414" r:id="rId20"/>
    <p:sldId id="415" r:id="rId21"/>
    <p:sldId id="416" r:id="rId22"/>
    <p:sldId id="417" r:id="rId23"/>
    <p:sldId id="418" r:id="rId24"/>
    <p:sldId id="419" r:id="rId25"/>
    <p:sldId id="420" r:id="rId26"/>
    <p:sldId id="421" r:id="rId27"/>
    <p:sldId id="422" r:id="rId28"/>
    <p:sldId id="423" r:id="rId29"/>
    <p:sldId id="424" r:id="rId30"/>
    <p:sldId id="425" r:id="rId31"/>
    <p:sldId id="426" r:id="rId32"/>
    <p:sldId id="427" r:id="rId33"/>
    <p:sldId id="428" r:id="rId34"/>
    <p:sldId id="429" r:id="rId35"/>
    <p:sldId id="430" r:id="rId36"/>
    <p:sldId id="431" r:id="rId37"/>
    <p:sldId id="432" r:id="rId38"/>
    <p:sldId id="433" r:id="rId39"/>
    <p:sldId id="434" r:id="rId40"/>
    <p:sldId id="435" r:id="rId41"/>
    <p:sldId id="436" r:id="rId42"/>
    <p:sldId id="437" r:id="rId43"/>
    <p:sldId id="439" r:id="rId44"/>
    <p:sldId id="440" r:id="rId45"/>
    <p:sldId id="441" r:id="rId46"/>
    <p:sldId id="442" r:id="rId47"/>
    <p:sldId id="443" r:id="rId48"/>
    <p:sldId id="444" r:id="rId49"/>
    <p:sldId id="445" r:id="rId50"/>
    <p:sldId id="446" r:id="rId51"/>
    <p:sldId id="447" r:id="rId52"/>
    <p:sldId id="448" r:id="rId53"/>
    <p:sldId id="450" r:id="rId54"/>
    <p:sldId id="451" r:id="rId55"/>
    <p:sldId id="452" r:id="rId56"/>
    <p:sldId id="453" r:id="rId57"/>
    <p:sldId id="454" r:id="rId58"/>
    <p:sldId id="455" r:id="rId59"/>
    <p:sldId id="456" r:id="rId60"/>
    <p:sldId id="457" r:id="rId61"/>
    <p:sldId id="458" r:id="rId62"/>
    <p:sldId id="459" r:id="rId63"/>
    <p:sldId id="460" r:id="rId64"/>
    <p:sldId id="461" r:id="rId65"/>
    <p:sldId id="462" r:id="rId66"/>
    <p:sldId id="463" r:id="rId67"/>
    <p:sldId id="464" r:id="rId68"/>
    <p:sldId id="465" r:id="rId69"/>
    <p:sldId id="466" r:id="rId70"/>
    <p:sldId id="467" r:id="rId71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02" autoAdjust="0"/>
    <p:restoredTop sz="94660"/>
  </p:normalViewPr>
  <p:slideViewPr>
    <p:cSldViewPr showGuides="1">
      <p:cViewPr varScale="1">
        <p:scale>
          <a:sx n="83" d="100"/>
          <a:sy n="83" d="100"/>
        </p:scale>
        <p:origin x="58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FD5E0-16BD-4C76-B252-DC1BB9DFB86F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31CFF-4524-4EF0-BA05-121C1245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90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600325"/>
            <a:ext cx="10325100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775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556792"/>
            <a:ext cx="2880320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8393" y="2241831"/>
            <a:ext cx="2880320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6731" y="2938697"/>
            <a:ext cx="1991877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9707" y="3633178"/>
            <a:ext cx="1991877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3619716"/>
            <a:ext cx="2232248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51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59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5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23987"/>
            <a:ext cx="114109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98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5900"/>
            <a:ext cx="114776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91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81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28750"/>
            <a:ext cx="114204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89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23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28750"/>
            <a:ext cx="114585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96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77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16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0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484784"/>
            <a:ext cx="682797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1156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44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966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484784"/>
            <a:ext cx="10153128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2132856"/>
            <a:ext cx="11096625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55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628800"/>
            <a:ext cx="682797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966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851555"/>
            <a:ext cx="9937104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462932"/>
            <a:ext cx="11017224" cy="1190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41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24944"/>
            <a:ext cx="11449272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584701"/>
            <a:ext cx="11449272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267608"/>
            <a:ext cx="11449272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962091"/>
            <a:ext cx="11449272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48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33512"/>
            <a:ext cx="114204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8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16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12776"/>
            <a:ext cx="11382375" cy="3983707"/>
            <a:chOff x="404812" y="1412776"/>
            <a:chExt cx="11382375" cy="39837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412776"/>
              <a:ext cx="11382375" cy="1933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3501008"/>
              <a:ext cx="11353800" cy="1895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567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2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91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9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15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47800"/>
            <a:ext cx="114490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46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149080"/>
            <a:ext cx="576064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1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99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08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08299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693242"/>
            <a:ext cx="9865096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198" y="2156228"/>
            <a:ext cx="11053393" cy="1848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39" y="4230105"/>
            <a:ext cx="10750797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913011"/>
            <a:ext cx="10750797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584343"/>
            <a:ext cx="10750797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93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74043"/>
            <a:ext cx="11477625" cy="526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11638" y="3429000"/>
            <a:ext cx="800769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02464"/>
            <a:ext cx="800769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68894" y="4102464"/>
            <a:ext cx="1195658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5470616"/>
            <a:ext cx="2187254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6165304"/>
            <a:ext cx="2187254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85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823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565920"/>
            <a:ext cx="10945215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3" y="2248826"/>
            <a:ext cx="10945215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3" y="2943308"/>
            <a:ext cx="10945215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3" y="3626214"/>
            <a:ext cx="10945215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73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81175"/>
            <a:ext cx="114490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7" y="3103685"/>
            <a:ext cx="10945215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10" y="3786591"/>
            <a:ext cx="10945215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10" y="4481073"/>
            <a:ext cx="10945215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6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628800"/>
            <a:ext cx="11472167" cy="3180953"/>
            <a:chOff x="376237" y="1628800"/>
            <a:chExt cx="11472167" cy="31809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628800"/>
              <a:ext cx="11439525" cy="120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3254" y="2838078"/>
              <a:ext cx="10725150" cy="1971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5" y="2237960"/>
            <a:ext cx="10945215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5" y="2852936"/>
            <a:ext cx="10945215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5" y="3547418"/>
            <a:ext cx="10945215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5" y="4230324"/>
            <a:ext cx="10945215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64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50" y="1268760"/>
            <a:ext cx="93916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08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90700"/>
            <a:ext cx="114204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90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33550"/>
            <a:ext cx="114681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3" y="3115260"/>
            <a:ext cx="6912768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3798167"/>
            <a:ext cx="10126537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9031" y="4481074"/>
            <a:ext cx="982513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52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42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83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40768"/>
            <a:ext cx="11515725" cy="2648322"/>
            <a:chOff x="338137" y="1340768"/>
            <a:chExt cx="11515725" cy="26483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1988840"/>
              <a:ext cx="11439525" cy="2000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227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556792"/>
            <a:ext cx="504056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412776"/>
            <a:ext cx="11496675" cy="5328592"/>
            <a:chOff x="347662" y="1412776"/>
            <a:chExt cx="11496675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412776"/>
              <a:ext cx="11496675" cy="466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6217493"/>
              <a:ext cx="5734050" cy="523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968208" y="1412776"/>
            <a:ext cx="2232248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3507069"/>
            <a:ext cx="800769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39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1" y="2712493"/>
            <a:ext cx="9937104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0610" y="3279652"/>
            <a:ext cx="10353902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73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7142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24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5575" y="2060848"/>
            <a:ext cx="11188287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743755"/>
            <a:ext cx="3168352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97152"/>
            <a:ext cx="10990633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9031" y="5480059"/>
            <a:ext cx="10821018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9031" y="6162965"/>
            <a:ext cx="10821018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0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68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25717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85800" y="4040063"/>
            <a:ext cx="10820400" cy="2562225"/>
            <a:chOff x="685800" y="4040063"/>
            <a:chExt cx="10820400" cy="25622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00" y="4040063"/>
              <a:ext cx="10820400" cy="2562225"/>
            </a:xfrm>
            <a:prstGeom prst="rect">
              <a:avLst/>
            </a:prstGeom>
          </p:spPr>
        </p:pic>
        <p:cxnSp>
          <p:nvCxnSpPr>
            <p:cNvPr id="5" name="直接连接符 4"/>
            <p:cNvCxnSpPr/>
            <p:nvPr/>
          </p:nvCxnSpPr>
          <p:spPr>
            <a:xfrm>
              <a:off x="695400" y="6551052"/>
              <a:ext cx="66247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9552384" y="5183175"/>
            <a:ext cx="1728192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88455" y="5877656"/>
            <a:ext cx="1728192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47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6275" y="1484784"/>
            <a:ext cx="10839450" cy="5114925"/>
            <a:chOff x="676275" y="1484784"/>
            <a:chExt cx="10839450" cy="5114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275" y="1484784"/>
              <a:ext cx="10839450" cy="5114925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>
              <a:off x="695400" y="1507934"/>
              <a:ext cx="66247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9503526" y="1640375"/>
            <a:ext cx="1849058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9044" y="2323282"/>
            <a:ext cx="2543540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09044" y="3006188"/>
            <a:ext cx="2543540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09044" y="3689093"/>
            <a:ext cx="2543540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09044" y="4395149"/>
            <a:ext cx="2543540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52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08720"/>
            <a:ext cx="8741347" cy="576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5878" y="4221087"/>
            <a:ext cx="1088437" cy="371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0308" y="4765097"/>
            <a:ext cx="3114007" cy="371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5032" y="5332257"/>
            <a:ext cx="3079283" cy="371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41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80928"/>
            <a:ext cx="10981109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031" y="3463835"/>
            <a:ext cx="10811494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031" y="4135166"/>
            <a:ext cx="10811494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9031" y="4818072"/>
            <a:ext cx="10811494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9031" y="5477830"/>
            <a:ext cx="10811494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80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4120" y="1340768"/>
            <a:ext cx="11439525" cy="5224439"/>
            <a:chOff x="376237" y="1340768"/>
            <a:chExt cx="11439525" cy="52244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3248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8321"/>
            <a:stretch/>
          </p:blipFill>
          <p:spPr>
            <a:xfrm>
              <a:off x="1773436" y="4584007"/>
              <a:ext cx="10042326" cy="198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980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78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013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5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078"/>
          <a:stretch/>
        </p:blipFill>
        <p:spPr>
          <a:xfrm>
            <a:off x="263352" y="1412776"/>
            <a:ext cx="10162728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88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98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06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11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1628800"/>
            <a:ext cx="11601450" cy="3888432"/>
            <a:chOff x="295275" y="1412776"/>
            <a:chExt cx="11601450" cy="38884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12776"/>
              <a:ext cx="11344275" cy="1847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3377158"/>
              <a:ext cx="11601450" cy="1924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350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96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97260"/>
            <a:ext cx="115443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4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78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88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1500" y="1268760"/>
            <a:ext cx="11049000" cy="5449458"/>
            <a:chOff x="571500" y="1268760"/>
            <a:chExt cx="11049000" cy="54494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268760"/>
              <a:ext cx="11049000" cy="5448300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>
              <a:off x="623392" y="6718218"/>
              <a:ext cx="1094521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7974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96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7687" y="1340768"/>
            <a:ext cx="11096625" cy="1449850"/>
            <a:chOff x="547687" y="1545217"/>
            <a:chExt cx="11096625" cy="1449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7687" y="1556792"/>
              <a:ext cx="11096625" cy="1438275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>
              <a:off x="623392" y="1545217"/>
              <a:ext cx="1094521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36519"/>
            <a:ext cx="11049000" cy="3333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3352" y="2961227"/>
            <a:ext cx="11049000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620984"/>
            <a:ext cx="11049000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338614"/>
            <a:ext cx="11049000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033095"/>
            <a:ext cx="11049000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5716002"/>
            <a:ext cx="11049000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9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71612"/>
            <a:ext cx="114585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0835" y="4183805"/>
            <a:ext cx="3672408" cy="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50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102</cp:revision>
  <dcterms:created xsi:type="dcterms:W3CDTF">2015-09-16T06:44:00Z</dcterms:created>
  <dcterms:modified xsi:type="dcterms:W3CDTF">2025-08-11T08:11:33Z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