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4"/>
  </p:notesMasterIdLst>
  <p:sldIdLst>
    <p:sldId id="302" r:id="rId2"/>
    <p:sldId id="324" r:id="rId3"/>
    <p:sldId id="471" r:id="rId4"/>
    <p:sldId id="472" r:id="rId5"/>
    <p:sldId id="473" r:id="rId6"/>
    <p:sldId id="474" r:id="rId7"/>
    <p:sldId id="561" r:id="rId8"/>
    <p:sldId id="475" r:id="rId9"/>
    <p:sldId id="476" r:id="rId10"/>
    <p:sldId id="477" r:id="rId11"/>
    <p:sldId id="478" r:id="rId12"/>
    <p:sldId id="479" r:id="rId13"/>
    <p:sldId id="480" r:id="rId14"/>
    <p:sldId id="481" r:id="rId15"/>
    <p:sldId id="482" r:id="rId16"/>
    <p:sldId id="483" r:id="rId17"/>
    <p:sldId id="484" r:id="rId18"/>
    <p:sldId id="485" r:id="rId19"/>
    <p:sldId id="486" r:id="rId20"/>
    <p:sldId id="487" r:id="rId21"/>
    <p:sldId id="488" r:id="rId22"/>
    <p:sldId id="490" r:id="rId23"/>
    <p:sldId id="491" r:id="rId24"/>
    <p:sldId id="492" r:id="rId25"/>
    <p:sldId id="493" r:id="rId26"/>
    <p:sldId id="494" r:id="rId27"/>
    <p:sldId id="495" r:id="rId28"/>
    <p:sldId id="496" r:id="rId29"/>
    <p:sldId id="497" r:id="rId30"/>
    <p:sldId id="498" r:id="rId31"/>
    <p:sldId id="499" r:id="rId32"/>
    <p:sldId id="500" r:id="rId33"/>
    <p:sldId id="501" r:id="rId34"/>
    <p:sldId id="502" r:id="rId35"/>
    <p:sldId id="503" r:id="rId36"/>
    <p:sldId id="504" r:id="rId37"/>
    <p:sldId id="505" r:id="rId38"/>
    <p:sldId id="506" r:id="rId39"/>
    <p:sldId id="508" r:id="rId40"/>
    <p:sldId id="509" r:id="rId41"/>
    <p:sldId id="510" r:id="rId42"/>
    <p:sldId id="511" r:id="rId43"/>
    <p:sldId id="512" r:id="rId44"/>
    <p:sldId id="513" r:id="rId45"/>
    <p:sldId id="514" r:id="rId46"/>
    <p:sldId id="515" r:id="rId47"/>
    <p:sldId id="516" r:id="rId48"/>
    <p:sldId id="517" r:id="rId49"/>
    <p:sldId id="518" r:id="rId50"/>
    <p:sldId id="519" r:id="rId51"/>
    <p:sldId id="520" r:id="rId52"/>
    <p:sldId id="521" r:id="rId53"/>
    <p:sldId id="522" r:id="rId54"/>
    <p:sldId id="523" r:id="rId55"/>
    <p:sldId id="524" r:id="rId56"/>
    <p:sldId id="526" r:id="rId57"/>
    <p:sldId id="527" r:id="rId58"/>
    <p:sldId id="528" r:id="rId59"/>
    <p:sldId id="529" r:id="rId60"/>
    <p:sldId id="530" r:id="rId61"/>
    <p:sldId id="531" r:id="rId62"/>
    <p:sldId id="532" r:id="rId63"/>
    <p:sldId id="533" r:id="rId64"/>
    <p:sldId id="534" r:id="rId65"/>
    <p:sldId id="535" r:id="rId66"/>
    <p:sldId id="536" r:id="rId67"/>
    <p:sldId id="537" r:id="rId68"/>
    <p:sldId id="538" r:id="rId69"/>
    <p:sldId id="539" r:id="rId70"/>
    <p:sldId id="540" r:id="rId71"/>
    <p:sldId id="541" r:id="rId72"/>
    <p:sldId id="542" r:id="rId73"/>
  </p:sldIdLst>
  <p:sldSz cx="12192000" cy="6858000"/>
  <p:notesSz cx="6858000" cy="9144000"/>
  <p:custDataLst>
    <p:tags r:id="rId7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02" autoAdjust="0"/>
    <p:restoredTop sz="94660"/>
  </p:normalViewPr>
  <p:slideViewPr>
    <p:cSldViewPr showGuides="1">
      <p:cViewPr varScale="1">
        <p:scale>
          <a:sx n="83" d="100"/>
          <a:sy n="83" d="100"/>
        </p:scale>
        <p:origin x="58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AFD5E0-16BD-4C76-B252-DC1BB9DFB86F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F31CFF-4524-4EF0-BA05-121C1245EF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90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2605087"/>
            <a:ext cx="10306050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299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6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35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56953"/>
            <a:ext cx="110299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7108" y="1656953"/>
            <a:ext cx="1112949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7108" y="2419759"/>
            <a:ext cx="1112949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7108" y="3206838"/>
            <a:ext cx="1112949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7108" y="3966652"/>
            <a:ext cx="1112949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93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068960"/>
            <a:ext cx="252028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36460" y="4654691"/>
            <a:ext cx="293985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78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572394"/>
            <a:ext cx="11029950" cy="2864718"/>
            <a:chOff x="335360" y="1340768"/>
            <a:chExt cx="11029950" cy="28647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001375" cy="1333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852936"/>
              <a:ext cx="11029950" cy="1352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528048" y="1595544"/>
            <a:ext cx="352839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102556"/>
            <a:ext cx="352839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61615" y="3102556"/>
            <a:ext cx="352839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904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5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64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06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28800"/>
            <a:ext cx="114300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6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68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5286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6126892"/>
            <a:ext cx="122413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71475" y="1628800"/>
            <a:ext cx="11449050" cy="4352131"/>
            <a:chOff x="371475" y="1700808"/>
            <a:chExt cx="11449050" cy="43521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700808"/>
              <a:ext cx="11401425" cy="2028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475" y="4005064"/>
              <a:ext cx="11449050" cy="2047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4037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34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09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80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484784"/>
            <a:ext cx="11401425" cy="5022602"/>
            <a:chOff x="395287" y="1484784"/>
            <a:chExt cx="11401425" cy="50226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484784"/>
              <a:ext cx="11401425" cy="3619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" y="5116736"/>
              <a:ext cx="11353800" cy="1390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1551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1556792"/>
            <a:ext cx="11430000" cy="3663652"/>
            <a:chOff x="381000" y="1556792"/>
            <a:chExt cx="11430000" cy="36636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556792"/>
              <a:ext cx="11430000" cy="2819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4725144"/>
              <a:ext cx="7715250" cy="495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264743" y="1484784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859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259" y="1584945"/>
            <a:ext cx="1098232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37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348880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944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05852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85912"/>
            <a:ext cx="114585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149985"/>
            <a:ext cx="11026527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925489"/>
            <a:ext cx="11026527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700992"/>
            <a:ext cx="11026527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31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861048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3894644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55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85912"/>
            <a:ext cx="110585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4049" y="1588806"/>
            <a:ext cx="11026527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4049" y="2364310"/>
            <a:ext cx="11026527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4049" y="3139813"/>
            <a:ext cx="11026527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4049" y="3915319"/>
            <a:ext cx="11026527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4049" y="4690822"/>
            <a:ext cx="11026527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490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10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1340768"/>
            <a:ext cx="11449050" cy="4269085"/>
            <a:chOff x="371475" y="1340768"/>
            <a:chExt cx="11449050" cy="42690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340768"/>
              <a:ext cx="11449050" cy="1276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387" y="2780928"/>
              <a:ext cx="11325225" cy="2828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147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27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10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28775"/>
            <a:ext cx="114109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33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87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2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556792"/>
            <a:ext cx="11401425" cy="4251548"/>
            <a:chOff x="395287" y="1556792"/>
            <a:chExt cx="11401425" cy="42515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556792"/>
              <a:ext cx="11401425" cy="1981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287" y="3789040"/>
              <a:ext cx="11401425" cy="2019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670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56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775" y="3717032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6795" y="6031969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303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775"/>
            <a:ext cx="113919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97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3861048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70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8680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28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8230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548552"/>
            <a:ext cx="993710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966" y="2277757"/>
            <a:ext cx="11472642" cy="1649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59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1412776"/>
            <a:ext cx="11430000" cy="5051648"/>
            <a:chOff x="381000" y="1484784"/>
            <a:chExt cx="11430000" cy="50516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484784"/>
              <a:ext cx="11430000" cy="2085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4850" y="3717032"/>
              <a:ext cx="10782300" cy="2819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01874" y="4365104"/>
            <a:ext cx="1078527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1874" y="5152182"/>
            <a:ext cx="1078527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1874" y="5927686"/>
            <a:ext cx="1078527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88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924944"/>
            <a:ext cx="1098587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712022"/>
            <a:ext cx="1098587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487526"/>
            <a:ext cx="1098587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274605"/>
            <a:ext cx="1098587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6050109"/>
            <a:ext cx="1098587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9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7348" y="4592703"/>
            <a:ext cx="1078527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7348" y="5379781"/>
            <a:ext cx="1078527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50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81150"/>
            <a:ext cx="108108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8951" y="1606972"/>
            <a:ext cx="1078527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8951" y="2394050"/>
            <a:ext cx="1078527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8951" y="3169554"/>
            <a:ext cx="1078527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8951" y="3945057"/>
            <a:ext cx="1078527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8951" y="4720561"/>
            <a:ext cx="1078527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164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8489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47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90675"/>
            <a:ext cx="114300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76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88265"/>
          <a:stretch/>
        </p:blipFill>
        <p:spPr>
          <a:xfrm>
            <a:off x="409575" y="2204864"/>
            <a:ext cx="11410950" cy="620341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90525" y="2852936"/>
            <a:ext cx="11410950" cy="1440160"/>
            <a:chOff x="390525" y="2831773"/>
            <a:chExt cx="11410950" cy="144016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4"/>
            <a:srcRect t="50086" b="18610"/>
            <a:stretch/>
          </p:blipFill>
          <p:spPr>
            <a:xfrm>
              <a:off x="390525" y="2831773"/>
              <a:ext cx="11410950" cy="1440160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409574" y="2954735"/>
              <a:ext cx="5038353" cy="546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9840416" y="2238460"/>
            <a:ext cx="122413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79452" y="2932941"/>
            <a:ext cx="7808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34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961" y="3702899"/>
            <a:ext cx="1078527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961" y="4489977"/>
            <a:ext cx="1078527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961" y="5230756"/>
            <a:ext cx="1078527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0961" y="5994684"/>
            <a:ext cx="1078527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81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99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16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41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556792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52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8585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31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84784"/>
            <a:ext cx="10848975" cy="4367758"/>
            <a:chOff x="263352" y="1484784"/>
            <a:chExt cx="10848975" cy="43677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84784"/>
              <a:ext cx="10848975" cy="1724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0027" y="3356992"/>
              <a:ext cx="10782300" cy="2495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343472" y="1484784"/>
            <a:ext cx="9768855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28" y="2005645"/>
            <a:ext cx="10891599" cy="3995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0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9" y="2420888"/>
            <a:ext cx="57606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193289"/>
            <a:ext cx="1074127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968792"/>
            <a:ext cx="1074127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283730"/>
            <a:ext cx="1074127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6059233"/>
            <a:ext cx="1074127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121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73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31658"/>
            <a:ext cx="11420475" cy="12573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45690" y="2636912"/>
            <a:ext cx="9737923" cy="1229010"/>
            <a:chOff x="445690" y="2924944"/>
            <a:chExt cx="11410950" cy="144016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t="32869" b="35827"/>
            <a:stretch/>
          </p:blipFill>
          <p:spPr>
            <a:xfrm>
              <a:off x="445690" y="2924944"/>
              <a:ext cx="11410950" cy="144016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5503093" y="3818831"/>
              <a:ext cx="6353547" cy="546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t="42075"/>
          <a:stretch/>
        </p:blipFill>
        <p:spPr>
          <a:xfrm>
            <a:off x="390525" y="3913876"/>
            <a:ext cx="9737923" cy="26226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09747" y="3297717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79590" y="3922750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71464" y="5971469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73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50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84784"/>
            <a:ext cx="10816134" cy="5099273"/>
            <a:chOff x="335360" y="1484784"/>
            <a:chExt cx="10816134" cy="50992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84784"/>
              <a:ext cx="10801350" cy="2047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7769" y="3717032"/>
              <a:ext cx="10753725" cy="2867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6613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8013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56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346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534418"/>
            <a:ext cx="158417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37890" y="4659583"/>
            <a:ext cx="65385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188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442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948094"/>
            <a:ext cx="102971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746747"/>
            <a:ext cx="102971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510676"/>
            <a:ext cx="102971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15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95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7156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58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7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775"/>
            <a:ext cx="114014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59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86830"/>
            <a:ext cx="1140142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46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3375" y="1484784"/>
            <a:ext cx="11525250" cy="2866231"/>
            <a:chOff x="333375" y="1484784"/>
            <a:chExt cx="11525250" cy="286623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484784"/>
              <a:ext cx="11525250" cy="2095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0575" y="3789040"/>
              <a:ext cx="10610850" cy="5619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487488" y="2297304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221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31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00808"/>
            <a:ext cx="113728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95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72816"/>
            <a:ext cx="1142047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04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140968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4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728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40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0</Words>
  <Application>Microsoft Office PowerPoint</Application>
  <PresentationFormat>宽屏</PresentationFormat>
  <Paragraphs>0</Paragraphs>
  <Slides>72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76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2025-08-11T07:45:57Z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