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45" r:id="rId3"/>
    <p:sldId id="429" r:id="rId4"/>
    <p:sldId id="430" r:id="rId5"/>
    <p:sldId id="431" r:id="rId6"/>
    <p:sldId id="432" r:id="rId7"/>
    <p:sldId id="433" r:id="rId8"/>
    <p:sldId id="434" r:id="rId9"/>
    <p:sldId id="435" r:id="rId10"/>
    <p:sldId id="436" r:id="rId11"/>
    <p:sldId id="437" r:id="rId12"/>
    <p:sldId id="438" r:id="rId13"/>
    <p:sldId id="439" r:id="rId14"/>
    <p:sldId id="440" r:id="rId15"/>
    <p:sldId id="441" r:id="rId16"/>
    <p:sldId id="442" r:id="rId17"/>
    <p:sldId id="443" r:id="rId18"/>
    <p:sldId id="444" r:id="rId19"/>
    <p:sldId id="445" r:id="rId20"/>
    <p:sldId id="446" r:id="rId21"/>
    <p:sldId id="447" r:id="rId22"/>
    <p:sldId id="448" r:id="rId23"/>
    <p:sldId id="449" r:id="rId24"/>
    <p:sldId id="450" r:id="rId25"/>
    <p:sldId id="451" r:id="rId26"/>
    <p:sldId id="452" r:id="rId27"/>
    <p:sldId id="453" r:id="rId28"/>
    <p:sldId id="454" r:id="rId29"/>
    <p:sldId id="455" r:id="rId30"/>
    <p:sldId id="456" r:id="rId31"/>
    <p:sldId id="457" r:id="rId32"/>
    <p:sldId id="458" r:id="rId33"/>
    <p:sldId id="459" r:id="rId34"/>
    <p:sldId id="460" r:id="rId35"/>
    <p:sldId id="461" r:id="rId36"/>
    <p:sldId id="463" r:id="rId37"/>
    <p:sldId id="464" r:id="rId38"/>
    <p:sldId id="465" r:id="rId39"/>
    <p:sldId id="466" r:id="rId40"/>
    <p:sldId id="467" r:id="rId41"/>
    <p:sldId id="468" r:id="rId42"/>
    <p:sldId id="469" r:id="rId43"/>
    <p:sldId id="470" r:id="rId44"/>
    <p:sldId id="471" r:id="rId45"/>
    <p:sldId id="472" r:id="rId46"/>
    <p:sldId id="473" r:id="rId47"/>
    <p:sldId id="474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3043237"/>
            <a:ext cx="60674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490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566031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58733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70073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38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00175"/>
            <a:ext cx="115633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2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18859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14337" y="3263943"/>
            <a:ext cx="11363325" cy="3187508"/>
            <a:chOff x="414337" y="3263943"/>
            <a:chExt cx="11363325" cy="31875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3263943"/>
              <a:ext cx="11363325" cy="3028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013176"/>
              <a:ext cx="1343025" cy="1438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718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56792"/>
            <a:ext cx="11153775" cy="48101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336868" y="3481406"/>
            <a:ext cx="1327084" cy="921063"/>
            <a:chOff x="4336868" y="3446681"/>
            <a:chExt cx="1327084" cy="921063"/>
          </a:xfrm>
        </p:grpSpPr>
        <p:sp>
          <p:nvSpPr>
            <p:cNvPr id="3" name="矩形 2"/>
            <p:cNvSpPr/>
            <p:nvPr/>
          </p:nvSpPr>
          <p:spPr>
            <a:xfrm>
              <a:off x="4799856" y="3446681"/>
              <a:ext cx="864096" cy="5853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336868" y="3861048"/>
              <a:ext cx="1327083" cy="5066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805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61975" y="1638300"/>
            <a:ext cx="11068050" cy="3581400"/>
            <a:chOff x="561975" y="1638300"/>
            <a:chExt cx="11068050" cy="3581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1638300"/>
              <a:ext cx="11068050" cy="3581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1975" y="2132856"/>
              <a:ext cx="1343025" cy="1438275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2328435" y="4137505"/>
            <a:ext cx="1751342" cy="921063"/>
            <a:chOff x="4336869" y="3446681"/>
            <a:chExt cx="1751342" cy="921063"/>
          </a:xfrm>
        </p:grpSpPr>
        <p:sp>
          <p:nvSpPr>
            <p:cNvPr id="10" name="矩形 9"/>
            <p:cNvSpPr/>
            <p:nvPr/>
          </p:nvSpPr>
          <p:spPr>
            <a:xfrm>
              <a:off x="4799856" y="3446681"/>
              <a:ext cx="1288354" cy="5853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336869" y="3861048"/>
              <a:ext cx="1751342" cy="5066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70566" y="1878399"/>
            <a:ext cx="5277171" cy="1910640"/>
            <a:chOff x="4336869" y="3435106"/>
            <a:chExt cx="1759057" cy="1910640"/>
          </a:xfrm>
        </p:grpSpPr>
        <p:sp>
          <p:nvSpPr>
            <p:cNvPr id="13" name="矩形 12"/>
            <p:cNvSpPr/>
            <p:nvPr/>
          </p:nvSpPr>
          <p:spPr>
            <a:xfrm>
              <a:off x="4487748" y="3435106"/>
              <a:ext cx="1608178" cy="5853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36869" y="3861047"/>
              <a:ext cx="1751342" cy="1484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62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587727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92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6362"/>
            <a:ext cx="11010900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2973" y="1440131"/>
            <a:ext cx="10993287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973" y="256490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2574408"/>
            <a:ext cx="532226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382" y="3684549"/>
            <a:ext cx="402442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59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632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57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52562"/>
            <a:ext cx="115728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61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8750"/>
            <a:ext cx="111061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571" y="1395915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36506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4290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5091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75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7800"/>
            <a:ext cx="110204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571" y="1384340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35349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41742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49754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51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8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347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82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537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92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6234" y="1412776"/>
            <a:ext cx="11040026" cy="4896569"/>
            <a:chOff x="306234" y="1412776"/>
            <a:chExt cx="11040026" cy="48965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010900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6234" y="4509120"/>
              <a:ext cx="10915650" cy="1800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0421" y="3483424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194" y="436598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8194" y="542991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51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93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52562"/>
            <a:ext cx="109347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81128"/>
            <a:ext cx="9793088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26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04950"/>
            <a:ext cx="115728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6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2319"/>
            <a:ext cx="110013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6626" y="4604278"/>
            <a:ext cx="7992888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234" y="5669149"/>
            <a:ext cx="3382478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9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19237"/>
            <a:ext cx="109347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3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58525" cy="515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487818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5091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59936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06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156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642"/>
          <a:stretch/>
        </p:blipFill>
        <p:spPr>
          <a:xfrm>
            <a:off x="335360" y="1556792"/>
            <a:ext cx="11096625" cy="38915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412776"/>
            <a:ext cx="7136185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234" y="2477647"/>
            <a:ext cx="9359142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2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05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316246"/>
            <a:ext cx="11089232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234" y="5381117"/>
            <a:ext cx="1118692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86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1090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1494744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4928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5947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05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43037"/>
            <a:ext cx="115728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17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347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9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1552575"/>
            <a:ext cx="80295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35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585912"/>
            <a:ext cx="80010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23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b="41760"/>
          <a:stretch/>
        </p:blipFill>
        <p:spPr>
          <a:xfrm>
            <a:off x="335360" y="1524719"/>
            <a:ext cx="11001375" cy="29123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5992" y="1425294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242344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352527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84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62087"/>
            <a:ext cx="116014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6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772816"/>
            <a:ext cx="11001375" cy="3024336"/>
            <a:chOff x="335360" y="2780928"/>
            <a:chExt cx="11001375" cy="30243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5052789"/>
              <a:ext cx="10925175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64001"/>
            <a:stretch/>
          </p:blipFill>
          <p:spPr>
            <a:xfrm>
              <a:off x="335360" y="2780928"/>
              <a:ext cx="11001375" cy="1800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5992" y="1710768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7089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93305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4520695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551884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53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85528"/>
            <a:ext cx="110490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627185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62533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6928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94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2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703437"/>
            <a:ext cx="10953750" cy="4749899"/>
            <a:chOff x="263352" y="1700808"/>
            <a:chExt cx="10953750" cy="47498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700808"/>
              <a:ext cx="10953750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927" y="3717032"/>
              <a:ext cx="10925175" cy="2733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755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32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0187"/>
            <a:ext cx="110013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9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775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617225"/>
            <a:ext cx="11478146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6490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6672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6994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26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370595"/>
            <a:ext cx="8525818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91897"/>
            <a:ext cx="331236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7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918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625337"/>
            <a:ext cx="4565378" cy="702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646639"/>
            <a:ext cx="518457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81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537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4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39" y="1556792"/>
            <a:ext cx="117443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34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124744"/>
            <a:ext cx="85725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534" y="4005064"/>
            <a:ext cx="110680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07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114</cp:revision>
  <dcterms:created xsi:type="dcterms:W3CDTF">2015-09-16T06:44:00Z</dcterms:created>
  <dcterms:modified xsi:type="dcterms:W3CDTF">2025-08-11T09:14:17Z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