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45" r:id="rId3"/>
    <p:sldId id="431" r:id="rId4"/>
    <p:sldId id="432" r:id="rId5"/>
    <p:sldId id="433" r:id="rId6"/>
    <p:sldId id="434" r:id="rId7"/>
    <p:sldId id="435" r:id="rId8"/>
    <p:sldId id="436" r:id="rId9"/>
    <p:sldId id="437" r:id="rId10"/>
    <p:sldId id="438" r:id="rId11"/>
    <p:sldId id="439" r:id="rId12"/>
    <p:sldId id="440" r:id="rId13"/>
    <p:sldId id="441" r:id="rId14"/>
    <p:sldId id="442" r:id="rId15"/>
    <p:sldId id="443" r:id="rId16"/>
    <p:sldId id="444" r:id="rId17"/>
    <p:sldId id="445" r:id="rId18"/>
    <p:sldId id="446" r:id="rId19"/>
    <p:sldId id="447" r:id="rId20"/>
    <p:sldId id="448" r:id="rId21"/>
    <p:sldId id="449" r:id="rId22"/>
    <p:sldId id="450" r:id="rId23"/>
    <p:sldId id="451" r:id="rId24"/>
    <p:sldId id="452" r:id="rId25"/>
    <p:sldId id="453" r:id="rId26"/>
    <p:sldId id="454" r:id="rId27"/>
    <p:sldId id="455" r:id="rId28"/>
    <p:sldId id="456" r:id="rId29"/>
    <p:sldId id="457" r:id="rId30"/>
    <p:sldId id="458" r:id="rId31"/>
    <p:sldId id="459" r:id="rId32"/>
    <p:sldId id="460" r:id="rId33"/>
    <p:sldId id="461" r:id="rId34"/>
    <p:sldId id="462" r:id="rId35"/>
    <p:sldId id="463" r:id="rId36"/>
    <p:sldId id="464" r:id="rId37"/>
    <p:sldId id="465" r:id="rId38"/>
    <p:sldId id="466" r:id="rId39"/>
    <p:sldId id="467" r:id="rId40"/>
    <p:sldId id="468" r:id="rId41"/>
    <p:sldId id="469" r:id="rId42"/>
    <p:sldId id="470" r:id="rId43"/>
    <p:sldId id="471" r:id="rId44"/>
    <p:sldId id="472" r:id="rId45"/>
    <p:sldId id="473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3043237"/>
            <a:ext cx="75914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477858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81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2593"/>
            <a:ext cx="116776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5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1727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6553" y="2444038"/>
            <a:ext cx="33319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795" y="3489433"/>
            <a:ext cx="101806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7795" y="4508004"/>
            <a:ext cx="101806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72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010900" cy="2831182"/>
            <a:chOff x="335360" y="1412776"/>
            <a:chExt cx="11010900" cy="28311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010900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501008"/>
              <a:ext cx="3324225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176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484784"/>
            <a:ext cx="101441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4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373" y="836712"/>
            <a:ext cx="10160227" cy="59108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8441" y="1064311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3864" y="1990284"/>
            <a:ext cx="40567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02872" y="2916259"/>
            <a:ext cx="710085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2872" y="3830659"/>
            <a:ext cx="710085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2872" y="4768208"/>
            <a:ext cx="710085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2872" y="5694181"/>
            <a:ext cx="710085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1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10097"/>
            <a:ext cx="109347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8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17270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296559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09597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69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1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92" y="1340768"/>
            <a:ext cx="110490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5254" y="1169598"/>
            <a:ext cx="38884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503632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6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013176"/>
            <a:ext cx="1112873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812589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32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143" y="2492896"/>
            <a:ext cx="110204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19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99034"/>
            <a:ext cx="110299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2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57350"/>
            <a:ext cx="109537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42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72800" cy="3590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2470" y="1579942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470" y="237935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470" y="332983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2470" y="422891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03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1286"/>
            <a:ext cx="115633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9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29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68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3356992"/>
            <a:ext cx="114966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37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0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4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75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89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24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28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6792"/>
            <a:ext cx="117348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348880"/>
            <a:ext cx="1098232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411555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20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918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5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585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01008"/>
            <a:ext cx="98650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527" y="4253363"/>
            <a:ext cx="98650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58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23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1215" y="364502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13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0677525" cy="131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680993"/>
            <a:ext cx="95050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70" y="2444922"/>
            <a:ext cx="1068444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99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466283"/>
            <a:ext cx="1084070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65696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216179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04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775"/>
            <a:ext cx="107537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651925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5133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0182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32404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15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4532270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33168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11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061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68367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677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1826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1733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17388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4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0662"/>
            <a:ext cx="115347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75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04937"/>
            <a:ext cx="115824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65313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5141" y="4653136"/>
            <a:ext cx="11292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68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04937"/>
            <a:ext cx="116205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06749" y="2492896"/>
            <a:ext cx="11292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16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069"/>
          <a:stretch/>
        </p:blipFill>
        <p:spPr>
          <a:xfrm>
            <a:off x="367283" y="1268760"/>
            <a:ext cx="11129317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3841"/>
          <a:stretch/>
        </p:blipFill>
        <p:spPr>
          <a:xfrm>
            <a:off x="263352" y="2204865"/>
            <a:ext cx="11106150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12" y="4922093"/>
            <a:ext cx="11001375" cy="1819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34006"/>
          <a:stretch/>
        </p:blipFill>
        <p:spPr>
          <a:xfrm>
            <a:off x="263352" y="2900684"/>
            <a:ext cx="11106150" cy="181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2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24158"/>
            <a:ext cx="51845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4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106</cp:revision>
  <dcterms:created xsi:type="dcterms:W3CDTF">2015-09-16T06:44:00Z</dcterms:created>
  <dcterms:modified xsi:type="dcterms:W3CDTF">2025-08-11T02:27:23Z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