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45" r:id="rId3"/>
    <p:sldId id="454" r:id="rId4"/>
    <p:sldId id="455" r:id="rId5"/>
    <p:sldId id="456" r:id="rId6"/>
    <p:sldId id="457" r:id="rId7"/>
    <p:sldId id="458" r:id="rId8"/>
    <p:sldId id="459" r:id="rId9"/>
    <p:sldId id="460" r:id="rId10"/>
    <p:sldId id="461" r:id="rId11"/>
    <p:sldId id="462" r:id="rId12"/>
    <p:sldId id="463" r:id="rId13"/>
    <p:sldId id="464" r:id="rId14"/>
    <p:sldId id="465" r:id="rId15"/>
    <p:sldId id="466" r:id="rId16"/>
    <p:sldId id="467" r:id="rId17"/>
    <p:sldId id="468" r:id="rId18"/>
    <p:sldId id="469" r:id="rId19"/>
    <p:sldId id="470" r:id="rId20"/>
    <p:sldId id="471" r:id="rId21"/>
    <p:sldId id="472" r:id="rId22"/>
    <p:sldId id="473" r:id="rId23"/>
    <p:sldId id="474" r:id="rId24"/>
    <p:sldId id="475" r:id="rId25"/>
    <p:sldId id="476" r:id="rId26"/>
    <p:sldId id="477" r:id="rId27"/>
    <p:sldId id="478" r:id="rId28"/>
    <p:sldId id="479" r:id="rId29"/>
    <p:sldId id="480" r:id="rId30"/>
    <p:sldId id="481" r:id="rId31"/>
    <p:sldId id="482" r:id="rId32"/>
    <p:sldId id="483" r:id="rId33"/>
    <p:sldId id="484" r:id="rId34"/>
    <p:sldId id="485" r:id="rId35"/>
    <p:sldId id="486" r:id="rId36"/>
    <p:sldId id="487" r:id="rId37"/>
    <p:sldId id="488" r:id="rId38"/>
    <p:sldId id="489" r:id="rId39"/>
    <p:sldId id="490" r:id="rId40"/>
    <p:sldId id="491" r:id="rId41"/>
    <p:sldId id="492" r:id="rId42"/>
    <p:sldId id="493" r:id="rId43"/>
    <p:sldId id="494" r:id="rId44"/>
    <p:sldId id="495" r:id="rId45"/>
    <p:sldId id="496" r:id="rId46"/>
    <p:sldId id="497" r:id="rId47"/>
    <p:sldId id="498" r:id="rId48"/>
    <p:sldId id="499" r:id="rId49"/>
    <p:sldId id="500" r:id="rId50"/>
    <p:sldId id="502" r:id="rId51"/>
    <p:sldId id="503" r:id="rId52"/>
    <p:sldId id="504" r:id="rId53"/>
    <p:sldId id="505" r:id="rId54"/>
    <p:sldId id="506" r:id="rId55"/>
    <p:sldId id="507" r:id="rId56"/>
    <p:sldId id="508" r:id="rId57"/>
    <p:sldId id="510" r:id="rId58"/>
    <p:sldId id="511" r:id="rId59"/>
    <p:sldId id="512" r:id="rId60"/>
    <p:sldId id="513" r:id="rId61"/>
    <p:sldId id="514" r:id="rId62"/>
    <p:sldId id="515" r:id="rId63"/>
    <p:sldId id="516" r:id="rId64"/>
    <p:sldId id="517" r:id="rId65"/>
    <p:sldId id="518" r:id="rId66"/>
    <p:sldId id="519" r:id="rId67"/>
    <p:sldId id="520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51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942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21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09900"/>
            <a:ext cx="71056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348880"/>
            <a:ext cx="10513168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40131"/>
            <a:ext cx="10513168" cy="641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1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42859"/>
            <a:ext cx="316835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342859"/>
            <a:ext cx="316835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2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3305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192" y="2276872"/>
            <a:ext cx="316835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1348" y="3191271"/>
            <a:ext cx="316835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64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04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12776"/>
            <a:ext cx="2091433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72911"/>
            <a:ext cx="1204980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8492" y="2383485"/>
            <a:ext cx="2899476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8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870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1435" y="1505376"/>
            <a:ext cx="2410989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6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33512"/>
            <a:ext cx="116109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156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39294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2985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2129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1375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4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70851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76484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8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490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200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2569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2851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97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11797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017430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6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72816"/>
            <a:ext cx="1169670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250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0348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0911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1003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03791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9291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6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18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62739"/>
            <a:ext cx="106571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68372"/>
            <a:ext cx="106571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7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62794"/>
            <a:ext cx="115919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4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2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4005064"/>
            <a:ext cx="114585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5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37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83632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70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84" y="3993636"/>
            <a:ext cx="106775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251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5087" y="3341214"/>
            <a:ext cx="720080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8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1015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34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620688"/>
            <a:ext cx="32575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556792"/>
            <a:ext cx="1128712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4023767"/>
            <a:ext cx="10081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0149" y="4023767"/>
            <a:ext cx="10081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4961316"/>
            <a:ext cx="10081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0149" y="4961316"/>
            <a:ext cx="10081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4676" y="5794693"/>
            <a:ext cx="1008112" cy="696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5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7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08134"/>
            <a:ext cx="109452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11971"/>
            <a:ext cx="10657184" cy="708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46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366009"/>
            <a:ext cx="1065718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69846"/>
            <a:ext cx="10657184" cy="708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5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7156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142" y="1842264"/>
            <a:ext cx="1065718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142" y="2646101"/>
            <a:ext cx="10657184" cy="708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142" y="3560501"/>
            <a:ext cx="10657184" cy="708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34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43037"/>
            <a:ext cx="116681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74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548680"/>
            <a:ext cx="38481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90637"/>
            <a:ext cx="9925050" cy="427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04312" y="2915611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7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585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56992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386" y="4005064"/>
            <a:ext cx="9865096" cy="761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1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925"/>
            <a:ext cx="925830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204864"/>
            <a:ext cx="30243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8627" y="3119264"/>
            <a:ext cx="14914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4046687"/>
            <a:ext cx="3096344" cy="678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4995811"/>
            <a:ext cx="3096344" cy="678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3331" y="5898637"/>
            <a:ext cx="2454837" cy="678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7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490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92896"/>
            <a:ext cx="46805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430445"/>
            <a:ext cx="46805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7663" y="4355771"/>
            <a:ext cx="263263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21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848600" cy="3648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9856" y="2492896"/>
            <a:ext cx="2952328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3465170"/>
            <a:ext cx="172819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4321697"/>
            <a:ext cx="172819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68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42088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1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966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12976"/>
            <a:ext cx="97930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077072"/>
            <a:ext cx="84969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6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82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4894" y="333128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7021" y="5171659"/>
            <a:ext cx="304748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8011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348880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6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9387" y="4339396"/>
            <a:ext cx="43924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8734" y="5300095"/>
            <a:ext cx="43924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9387" y="5300096"/>
            <a:ext cx="298705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4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585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5217" y="3463725"/>
            <a:ext cx="191350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55" y="4401275"/>
            <a:ext cx="239060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5122" y="4401274"/>
            <a:ext cx="49836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338823"/>
            <a:ext cx="165618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23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99617"/>
            <a:ext cx="110585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683367"/>
            <a:ext cx="26642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609342"/>
            <a:ext cx="158417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3570041"/>
            <a:ext cx="90228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36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631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28800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4868" y="1628800"/>
            <a:ext cx="204739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8929" y="1628800"/>
            <a:ext cx="101558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711" y="2555571"/>
            <a:ext cx="164082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2553137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4479" y="2553137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464" y="3502261"/>
            <a:ext cx="254120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52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3502261"/>
            <a:ext cx="1012596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19" y="4428235"/>
            <a:ext cx="1012596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6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394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8868" y="3502261"/>
            <a:ext cx="1012596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8868" y="4428235"/>
            <a:ext cx="1012596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8868" y="5377359"/>
            <a:ext cx="1012596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70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82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556792"/>
            <a:ext cx="172819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5208" y="2448042"/>
            <a:ext cx="4827096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0226" y="3466615"/>
            <a:ext cx="5324366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424" y="4369441"/>
            <a:ext cx="9638048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4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991850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593" y="2527621"/>
            <a:ext cx="1012596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80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119909"/>
            <a:ext cx="105479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9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585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927" y="1468314"/>
            <a:ext cx="1114966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927" y="2394288"/>
            <a:ext cx="1114966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927" y="3320263"/>
            <a:ext cx="1114966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927" y="4232663"/>
            <a:ext cx="1114966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96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556792"/>
            <a:ext cx="116300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67536"/>
            <a:ext cx="109995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93510"/>
            <a:ext cx="109995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40733"/>
            <a:ext cx="109995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60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365104"/>
            <a:ext cx="109995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291078"/>
            <a:ext cx="109995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1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823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51619"/>
            <a:ext cx="109995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77593"/>
            <a:ext cx="109995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03568"/>
            <a:ext cx="109995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68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34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8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01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3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6342" cy="53983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28895"/>
            <a:ext cx="172819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0862" y="3143295"/>
            <a:ext cx="3053609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8670" y="4057695"/>
            <a:ext cx="5397930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5713" y="4948946"/>
            <a:ext cx="1888119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8670" y="5757287"/>
            <a:ext cx="1728192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04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1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86087"/>
            <a:ext cx="9172575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786361"/>
            <a:ext cx="55816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4650457"/>
            <a:ext cx="681037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026" y="5538936"/>
            <a:ext cx="6238875" cy="91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07768" y="2210403"/>
            <a:ext cx="720080" cy="570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71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91927"/>
            <a:ext cx="115728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10403"/>
            <a:ext cx="720080" cy="570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53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1742" y="32129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742" y="41564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5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01401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44830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59229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77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38275"/>
            <a:ext cx="115824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8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43037"/>
            <a:ext cx="115347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8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80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16927"/>
            <a:ext cx="864096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01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4392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89192"/>
            <a:ext cx="6120680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5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776" y="3096344"/>
            <a:ext cx="102108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993489"/>
            <a:ext cx="10513168" cy="62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73165"/>
            <a:ext cx="10513168" cy="641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93293"/>
            <a:ext cx="10513168" cy="712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13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</Words>
  <Application>Microsoft Office PowerPoint</Application>
  <PresentationFormat>宽屏</PresentationFormat>
  <Paragraphs>1</Paragraphs>
  <Slides>67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117</cp:revision>
  <dcterms:created xsi:type="dcterms:W3CDTF">2015-09-16T06:44:00Z</dcterms:created>
  <dcterms:modified xsi:type="dcterms:W3CDTF">2025-08-11T08:55:09Z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