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45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90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54866"/>
          <a:stretch/>
        </p:blipFill>
        <p:spPr>
          <a:xfrm>
            <a:off x="407368" y="2564905"/>
            <a:ext cx="713422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56417"/>
          <a:stretch/>
        </p:blipFill>
        <p:spPr>
          <a:xfrm>
            <a:off x="4583832" y="3645024"/>
            <a:ext cx="7134225" cy="83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393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468" y="3308734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68" y="4258761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468" y="5149410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37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59" y="1527026"/>
            <a:ext cx="109823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4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53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93" y="3248601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93" y="4198628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8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108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93" y="1448401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93" y="2398428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4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5412"/>
            <a:ext cx="116490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98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1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7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1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07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85900"/>
            <a:ext cx="116871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6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0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0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308" y="3212976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308" y="4163003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1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308" y="3169434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308" y="4090433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0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6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874" y="1339644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874" y="2260643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874" y="3168444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874" y="4089443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09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2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995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874" y="1484784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874" y="2405783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874" y="3313584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0135"/>
            <a:ext cx="116109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986" y="3040360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986" y="3961359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986" y="4869160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986" y="5754531"/>
            <a:ext cx="109416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3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9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76872"/>
            <a:ext cx="8151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9817" y="2276872"/>
            <a:ext cx="8151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7375" y="3215023"/>
            <a:ext cx="13089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7469" y="4117546"/>
            <a:ext cx="13089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071" y="5055697"/>
            <a:ext cx="19475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1042" y="5055697"/>
            <a:ext cx="25250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65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35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584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014412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8593" y="4941168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593" y="5891195"/>
            <a:ext cx="101488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5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1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2025-08-10T15:58:12Z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