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393" r:id="rId4"/>
    <p:sldId id="394" r:id="rId5"/>
    <p:sldId id="395" r:id="rId6"/>
    <p:sldId id="39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21" y="1340768"/>
            <a:ext cx="65817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12" y="3789040"/>
            <a:ext cx="47529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8992" y="3495675"/>
            <a:ext cx="1656184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28800"/>
            <a:ext cx="351534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904" y="4549567"/>
            <a:ext cx="334094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8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04950"/>
            <a:ext cx="11353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5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871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986" y="15567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986" y="20520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86" y="25473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986" y="30426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986" y="35379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986" y="4033292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3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356" y="2035140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356" y="2530440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56" y="3025740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356" y="3521040"/>
            <a:ext cx="1106347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2025-08-11T02:10:22Z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