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45" r:id="rId3"/>
    <p:sldId id="417" r:id="rId4"/>
    <p:sldId id="418" r:id="rId5"/>
    <p:sldId id="419" r:id="rId6"/>
    <p:sldId id="420" r:id="rId7"/>
    <p:sldId id="421" r:id="rId8"/>
    <p:sldId id="422" r:id="rId9"/>
    <p:sldId id="423" r:id="rId10"/>
    <p:sldId id="424" r:id="rId11"/>
    <p:sldId id="425" r:id="rId12"/>
    <p:sldId id="426" r:id="rId13"/>
    <p:sldId id="427" r:id="rId14"/>
    <p:sldId id="428" r:id="rId15"/>
    <p:sldId id="429" r:id="rId16"/>
    <p:sldId id="430" r:id="rId17"/>
    <p:sldId id="431" r:id="rId18"/>
    <p:sldId id="432" r:id="rId19"/>
    <p:sldId id="433" r:id="rId20"/>
    <p:sldId id="435" r:id="rId21"/>
    <p:sldId id="436" r:id="rId22"/>
    <p:sldId id="437" r:id="rId23"/>
    <p:sldId id="438" r:id="rId24"/>
    <p:sldId id="439" r:id="rId25"/>
    <p:sldId id="440" r:id="rId26"/>
    <p:sldId id="441" r:id="rId27"/>
    <p:sldId id="442" r:id="rId28"/>
    <p:sldId id="443" r:id="rId29"/>
    <p:sldId id="444" r:id="rId30"/>
    <p:sldId id="44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042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3086100"/>
            <a:ext cx="48387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57325"/>
            <a:ext cx="115538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40768"/>
            <a:ext cx="446449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4701" y="3510798"/>
            <a:ext cx="446449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43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28750"/>
            <a:ext cx="115824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429000"/>
            <a:ext cx="46805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1131" y="4528594"/>
            <a:ext cx="46805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9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564904"/>
            <a:ext cx="37444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2564904"/>
            <a:ext cx="86409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4141" y="3630891"/>
            <a:ext cx="2701579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0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73016"/>
            <a:ext cx="367240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9133" y="3573016"/>
            <a:ext cx="367240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27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46805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573016"/>
            <a:ext cx="46805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3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71612"/>
            <a:ext cx="116205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1131" y="3428999"/>
            <a:ext cx="367073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7635" y="3428999"/>
            <a:ext cx="367073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4010" y="4505446"/>
            <a:ext cx="367073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05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49839"/>
            <a:ext cx="338437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9258" y="2449839"/>
            <a:ext cx="338437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57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00187"/>
            <a:ext cx="115824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442" y="1340768"/>
            <a:ext cx="360011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769" y="2440362"/>
            <a:ext cx="360011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3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84784"/>
            <a:ext cx="11591925" cy="2952328"/>
            <a:chOff x="300037" y="1484784"/>
            <a:chExt cx="11591925" cy="29523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84784"/>
              <a:ext cx="11591925" cy="1857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627487"/>
              <a:ext cx="4467225" cy="809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306641" y="2413471"/>
            <a:ext cx="46805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5" y="2413471"/>
            <a:ext cx="86070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3240" y="3478342"/>
            <a:ext cx="409976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9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399" y="2636912"/>
            <a:ext cx="2238425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915" y="3713359"/>
            <a:ext cx="295253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713359"/>
            <a:ext cx="46805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87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481321"/>
            <a:ext cx="34563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49015"/>
            <a:ext cx="34563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636912"/>
            <a:ext cx="30963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4460" y="2636912"/>
            <a:ext cx="30963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09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7" y="1412776"/>
            <a:ext cx="1033909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598" y="2477648"/>
            <a:ext cx="424244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5422" y="2477648"/>
            <a:ext cx="4649129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1131" y="3536622"/>
            <a:ext cx="374274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35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550771"/>
            <a:ext cx="36004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2550771"/>
            <a:ext cx="276210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486" y="3638793"/>
            <a:ext cx="106864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1032" y="3638793"/>
            <a:ext cx="336099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37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9225"/>
            <a:ext cx="116300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9739" y="3463725"/>
            <a:ext cx="367240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3463725"/>
            <a:ext cx="218138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283" y="4551746"/>
            <a:ext cx="158417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34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966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348880"/>
            <a:ext cx="48245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2348880"/>
            <a:ext cx="2915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494" y="3401846"/>
            <a:ext cx="2641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6302" y="3401846"/>
            <a:ext cx="2641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2370" y="4470719"/>
            <a:ext cx="423748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14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09712"/>
            <a:ext cx="116205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9944" y="2420888"/>
            <a:ext cx="10081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724" y="3485651"/>
            <a:ext cx="367240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3485651"/>
            <a:ext cx="46805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65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490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9580" y="1484784"/>
            <a:ext cx="46805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1" y="1484784"/>
            <a:ext cx="1250175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643" y="2548008"/>
            <a:ext cx="370713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98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4325" y="1556792"/>
            <a:ext cx="11566388" cy="4968552"/>
            <a:chOff x="314325" y="1556792"/>
            <a:chExt cx="11566388" cy="4968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1556792"/>
              <a:ext cx="11563350" cy="2876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8863" y="4734644"/>
              <a:ext cx="10991850" cy="17907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532696" y="2469746"/>
            <a:ext cx="333340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8863" y="3519794"/>
            <a:ext cx="1534729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32855" y="3543541"/>
            <a:ext cx="46805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2424" y="4575912"/>
            <a:ext cx="2088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2127" y="5594485"/>
            <a:ext cx="2088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15680" y="5607532"/>
            <a:ext cx="46805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82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7800"/>
            <a:ext cx="109251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5" y="3436793"/>
            <a:ext cx="2140199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852" y="4490089"/>
            <a:ext cx="2722379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4493869"/>
            <a:ext cx="46805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12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484784"/>
            <a:ext cx="11665149" cy="4968552"/>
            <a:chOff x="333375" y="1484784"/>
            <a:chExt cx="11665149" cy="4968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484784"/>
              <a:ext cx="11525250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472011"/>
              <a:ext cx="11087100" cy="2981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457225" y="3403292"/>
            <a:ext cx="2378249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448" y="4468164"/>
            <a:ext cx="86409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2417" y="5517232"/>
            <a:ext cx="331236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49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76387"/>
            <a:ext cx="116109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424351"/>
            <a:ext cx="432048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429000"/>
            <a:ext cx="475252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15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28750"/>
            <a:ext cx="110871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02028" y="1338210"/>
            <a:ext cx="25912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187" y="2379931"/>
            <a:ext cx="918285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2383829"/>
            <a:ext cx="115106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044" y="3461167"/>
            <a:ext cx="412978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55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007" y="1424351"/>
            <a:ext cx="48245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1424351"/>
            <a:ext cx="88311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562" y="2454498"/>
            <a:ext cx="272515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3496220"/>
            <a:ext cx="131516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0562" y="4526367"/>
            <a:ext cx="32292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80" y="4526367"/>
            <a:ext cx="432048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62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556792"/>
            <a:ext cx="11610975" cy="3740249"/>
            <a:chOff x="290512" y="1556792"/>
            <a:chExt cx="11610975" cy="37402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556792"/>
              <a:ext cx="1161097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3573016"/>
              <a:ext cx="11544300" cy="1724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088246" y="1412776"/>
            <a:ext cx="447225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0455" y="3418133"/>
            <a:ext cx="165482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6065" y="4460262"/>
            <a:ext cx="165482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91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699"/>
          <a:stretch/>
        </p:blipFill>
        <p:spPr>
          <a:xfrm>
            <a:off x="295275" y="1412776"/>
            <a:ext cx="11601450" cy="37444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1667" y="1234035"/>
            <a:ext cx="34563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260050"/>
            <a:ext cx="30544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3260050"/>
            <a:ext cx="30544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90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5756" y="1315060"/>
            <a:ext cx="48245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5756" y="3340629"/>
            <a:ext cx="48245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6553" y="3352204"/>
            <a:ext cx="291960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28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99416"/>
            <a:ext cx="30544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1" y="1399416"/>
            <a:ext cx="2554835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5047" y="3448134"/>
            <a:ext cx="352839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3448134"/>
            <a:ext cx="37444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32897" y="3448134"/>
            <a:ext cx="1508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5748" y="4443556"/>
            <a:ext cx="200107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00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00187"/>
            <a:ext cx="114871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68778" y="1340768"/>
            <a:ext cx="34714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0467" y="3470509"/>
            <a:ext cx="40223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28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111</cp:revision>
  <dcterms:created xsi:type="dcterms:W3CDTF">2015-09-16T06:44:00Z</dcterms:created>
  <dcterms:modified xsi:type="dcterms:W3CDTF">2025-08-11T06:30:42Z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