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302" r:id="rId2"/>
    <p:sldId id="345" r:id="rId3"/>
    <p:sldId id="429" r:id="rId4"/>
    <p:sldId id="430" r:id="rId5"/>
    <p:sldId id="431" r:id="rId6"/>
    <p:sldId id="432" r:id="rId7"/>
    <p:sldId id="433" r:id="rId8"/>
    <p:sldId id="434" r:id="rId9"/>
    <p:sldId id="435" r:id="rId10"/>
    <p:sldId id="436" r:id="rId11"/>
    <p:sldId id="437" r:id="rId12"/>
    <p:sldId id="438" r:id="rId13"/>
    <p:sldId id="439" r:id="rId14"/>
    <p:sldId id="440" r:id="rId15"/>
    <p:sldId id="441" r:id="rId16"/>
    <p:sldId id="442" r:id="rId17"/>
    <p:sldId id="443" r:id="rId18"/>
    <p:sldId id="444" r:id="rId19"/>
    <p:sldId id="445" r:id="rId20"/>
    <p:sldId id="446" r:id="rId21"/>
    <p:sldId id="447" r:id="rId22"/>
    <p:sldId id="448" r:id="rId23"/>
    <p:sldId id="449" r:id="rId24"/>
    <p:sldId id="450" r:id="rId25"/>
    <p:sldId id="451" r:id="rId26"/>
    <p:sldId id="452" r:id="rId27"/>
    <p:sldId id="453" r:id="rId28"/>
    <p:sldId id="454" r:id="rId29"/>
    <p:sldId id="455" r:id="rId30"/>
    <p:sldId id="456" r:id="rId31"/>
    <p:sldId id="457" r:id="rId32"/>
    <p:sldId id="458" r:id="rId33"/>
    <p:sldId id="459" r:id="rId34"/>
    <p:sldId id="460" r:id="rId35"/>
    <p:sldId id="461" r:id="rId36"/>
    <p:sldId id="462" r:id="rId37"/>
    <p:sldId id="463" r:id="rId38"/>
    <p:sldId id="464" r:id="rId39"/>
    <p:sldId id="465" r:id="rId40"/>
    <p:sldId id="466" r:id="rId41"/>
    <p:sldId id="467" r:id="rId42"/>
    <p:sldId id="468" r:id="rId43"/>
    <p:sldId id="469" r:id="rId44"/>
    <p:sldId id="470" r:id="rId45"/>
    <p:sldId id="471" r:id="rId46"/>
    <p:sldId id="473" r:id="rId47"/>
    <p:sldId id="474" r:id="rId48"/>
    <p:sldId id="475" r:id="rId49"/>
  </p:sldIdLst>
  <p:sldSz cx="12192000" cy="6858000"/>
  <p:notesSz cx="6858000" cy="9144000"/>
  <p:custDataLst>
    <p:tags r:id="rId5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109" d="100"/>
          <a:sy n="109" d="100"/>
        </p:scale>
        <p:origin x="768" y="10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1066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412" y="3052762"/>
            <a:ext cx="787717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700808"/>
            <a:ext cx="11010900" cy="2592288"/>
            <a:chOff x="335360" y="1772816"/>
            <a:chExt cx="11010900" cy="25922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772816"/>
              <a:ext cx="11010900" cy="1724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3688829"/>
              <a:ext cx="4562475" cy="6762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248128" y="2657641"/>
            <a:ext cx="331236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29292" y="3583616"/>
            <a:ext cx="371457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637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3437"/>
            <a:ext cx="1103947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691324"/>
            <a:ext cx="352839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2" y="3691324"/>
            <a:ext cx="352839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805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03947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603680"/>
            <a:ext cx="153441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5783" y="3622253"/>
            <a:ext cx="2229897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3621693"/>
            <a:ext cx="316835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895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106150" cy="2733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16042" y="2656638"/>
            <a:ext cx="327224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96400" y="2656638"/>
            <a:ext cx="167310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9088" y="3652062"/>
            <a:ext cx="231859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411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9918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4581128"/>
            <a:ext cx="446449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191" y="4581128"/>
            <a:ext cx="3600401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1389" y="5553402"/>
            <a:ext cx="1832243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303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0394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653926"/>
            <a:ext cx="460851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2653926"/>
            <a:ext cx="302433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660924"/>
            <a:ext cx="244827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30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982325" cy="274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04705" y="2576479"/>
            <a:ext cx="2701405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117" y="3584591"/>
            <a:ext cx="217569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1784" y="3584590"/>
            <a:ext cx="4452921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249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61095"/>
            <a:ext cx="1102995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4555420"/>
            <a:ext cx="446449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6360" y="4555419"/>
            <a:ext cx="202895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579907"/>
            <a:ext cx="259228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166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556792"/>
            <a:ext cx="11028897" cy="4552925"/>
            <a:chOff x="335360" y="1556792"/>
            <a:chExt cx="11028897" cy="45529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556792"/>
              <a:ext cx="11001375" cy="1685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0632" y="3356992"/>
              <a:ext cx="9953625" cy="27527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495600" y="4405930"/>
            <a:ext cx="439248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73055" y="4405930"/>
            <a:ext cx="3637503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2969" y="5378203"/>
            <a:ext cx="1936687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625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013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3429000"/>
            <a:ext cx="201622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9397" y="4401272"/>
            <a:ext cx="2989711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35662" y="4407167"/>
            <a:ext cx="210049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30274" y="4407167"/>
            <a:ext cx="2650301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5379440"/>
            <a:ext cx="215635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017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988840"/>
            <a:ext cx="11706225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66837"/>
            <a:ext cx="11639550" cy="4124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4885950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710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9918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80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8232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5229200"/>
            <a:ext cx="986509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2384" y="6089371"/>
            <a:ext cx="605164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605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12354"/>
            <a:ext cx="115728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527384"/>
            <a:ext cx="1123324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494537"/>
            <a:ext cx="1123324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470483"/>
            <a:ext cx="1123324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477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356992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78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16400"/>
            <a:ext cx="11106150" cy="5352960"/>
            <a:chOff x="263352" y="1316400"/>
            <a:chExt cx="11106150" cy="53529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16400"/>
              <a:ext cx="11106150" cy="2619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9775" y="4069035"/>
              <a:ext cx="10953750" cy="2600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85252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0775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628800"/>
            <a:ext cx="1000911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1399" y="2492896"/>
            <a:ext cx="11371225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122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466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5992" y="3501008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433514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531899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587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5553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320524" y="4221088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881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728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256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1350519"/>
            <a:ext cx="1150620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933056"/>
            <a:ext cx="129614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3933056"/>
            <a:ext cx="100811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30202" y="4951628"/>
            <a:ext cx="175768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66905" y="4951628"/>
            <a:ext cx="168567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86186" y="6039648"/>
            <a:ext cx="175768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24392" y="6039648"/>
            <a:ext cx="168567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945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1090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149080"/>
            <a:ext cx="986509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5017182"/>
            <a:ext cx="11377263" cy="14099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111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6792"/>
            <a:ext cx="116205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442" y="3403292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442" y="4302029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442" y="527805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60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04900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1541213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243995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3415979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132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69773" y="3559618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786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6870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031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680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260446"/>
            <a:ext cx="950505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4140122"/>
            <a:ext cx="10801199" cy="22107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884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61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6857" y="3319709"/>
            <a:ext cx="11114605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6857" y="4230021"/>
            <a:ext cx="11114605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6857" y="5204604"/>
            <a:ext cx="11114605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878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775"/>
            <a:ext cx="115157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4672872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398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544" y="1268760"/>
            <a:ext cx="106680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4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8013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007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484784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963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0706100" cy="138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772816"/>
            <a:ext cx="972108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6125" y="2617768"/>
            <a:ext cx="972108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902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391717"/>
            <a:ext cx="10984722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267304"/>
            <a:ext cx="1098472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235828"/>
            <a:ext cx="1098472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6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12520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365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84784"/>
            <a:ext cx="116681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932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84784"/>
            <a:ext cx="116776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84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556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5992" y="5076167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595175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557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4012"/>
            <a:ext cx="106870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554562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430149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41024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35937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854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66875"/>
            <a:ext cx="1153477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332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7337"/>
            <a:ext cx="1074420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1563665"/>
            <a:ext cx="11089232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2439252"/>
            <a:ext cx="1108923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3384626"/>
            <a:ext cx="1108923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4" y="4356900"/>
            <a:ext cx="1108923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36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97280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47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98232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49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3417"/>
            <a:ext cx="109442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571795"/>
            <a:ext cx="741682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10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71625"/>
            <a:ext cx="115919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4581128"/>
            <a:ext cx="316835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38318" y="4581128"/>
            <a:ext cx="316835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770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09442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717032"/>
            <a:ext cx="338437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2104" y="3717032"/>
            <a:ext cx="338437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613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1</Words>
  <Application>Microsoft Office PowerPoint</Application>
  <PresentationFormat>宽屏</PresentationFormat>
  <Paragraphs>1</Paragraphs>
  <Slides>48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110</cp:revision>
  <dcterms:created xsi:type="dcterms:W3CDTF">2015-09-16T06:44:00Z</dcterms:created>
  <dcterms:modified xsi:type="dcterms:W3CDTF">2025-08-11T09:12:18Z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