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45" r:id="rId3"/>
    <p:sldId id="434" r:id="rId4"/>
    <p:sldId id="435" r:id="rId5"/>
    <p:sldId id="436" r:id="rId6"/>
    <p:sldId id="437" r:id="rId7"/>
    <p:sldId id="438" r:id="rId8"/>
    <p:sldId id="439" r:id="rId9"/>
    <p:sldId id="440" r:id="rId10"/>
    <p:sldId id="441" r:id="rId11"/>
    <p:sldId id="442" r:id="rId12"/>
    <p:sldId id="443" r:id="rId13"/>
    <p:sldId id="444" r:id="rId14"/>
    <p:sldId id="445" r:id="rId15"/>
    <p:sldId id="446" r:id="rId16"/>
    <p:sldId id="447" r:id="rId17"/>
    <p:sldId id="448" r:id="rId18"/>
    <p:sldId id="450" r:id="rId19"/>
    <p:sldId id="449" r:id="rId20"/>
    <p:sldId id="451" r:id="rId21"/>
    <p:sldId id="452" r:id="rId22"/>
    <p:sldId id="453" r:id="rId23"/>
    <p:sldId id="454" r:id="rId24"/>
    <p:sldId id="455" r:id="rId25"/>
    <p:sldId id="456" r:id="rId26"/>
    <p:sldId id="457" r:id="rId27"/>
    <p:sldId id="458" r:id="rId28"/>
    <p:sldId id="459" r:id="rId29"/>
    <p:sldId id="460" r:id="rId30"/>
    <p:sldId id="461" r:id="rId31"/>
    <p:sldId id="462" r:id="rId32"/>
    <p:sldId id="463" r:id="rId33"/>
    <p:sldId id="464" r:id="rId34"/>
    <p:sldId id="465" r:id="rId35"/>
    <p:sldId id="466" r:id="rId36"/>
    <p:sldId id="467" r:id="rId37"/>
    <p:sldId id="468" r:id="rId38"/>
    <p:sldId id="469" r:id="rId39"/>
    <p:sldId id="470" r:id="rId40"/>
    <p:sldId id="471" r:id="rId41"/>
    <p:sldId id="472" r:id="rId42"/>
    <p:sldId id="473" r:id="rId43"/>
    <p:sldId id="474" r:id="rId44"/>
    <p:sldId id="475" r:id="rId45"/>
    <p:sldId id="476" r:id="rId46"/>
    <p:sldId id="477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3028950"/>
            <a:ext cx="78962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6963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70892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73929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3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2108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628800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63691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736507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486916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71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63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0920" y="1412776"/>
            <a:ext cx="34753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3599" y="2492896"/>
            <a:ext cx="5834929" cy="618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5719" y="351002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6278" y="4500104"/>
            <a:ext cx="6322290" cy="618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5718" y="5517232"/>
            <a:ext cx="50804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1137"/>
            <a:ext cx="116300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56490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4159" y="3607741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9054" y="4661037"/>
            <a:ext cx="25767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92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33512"/>
            <a:ext cx="110871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2188" y="147981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672" y="2556258"/>
            <a:ext cx="1725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3586405"/>
            <a:ext cx="28061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672" y="4662851"/>
            <a:ext cx="1725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94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556792"/>
            <a:ext cx="11572875" cy="3848100"/>
            <a:chOff x="309562" y="1556792"/>
            <a:chExt cx="11572875" cy="3848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556792"/>
              <a:ext cx="11572875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566692"/>
              <a:ext cx="7991475" cy="838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143672" y="2564904"/>
            <a:ext cx="720080" cy="679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40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2587"/>
            <a:ext cx="110394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645024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31" y="4536275"/>
            <a:ext cx="82336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72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1937" y="1268760"/>
            <a:ext cx="11668125" cy="5589240"/>
            <a:chOff x="261937" y="1268760"/>
            <a:chExt cx="11668125" cy="558924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268760"/>
              <a:ext cx="11668125" cy="3895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086350"/>
              <a:ext cx="5905500" cy="17716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351584" y="3392835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46197" y="3392835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4480856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4480856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28196" y="5157192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06932" y="6175764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54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70892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4347" y="2708920"/>
            <a:ext cx="3107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75064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2756" y="3773792"/>
            <a:ext cx="1724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808727"/>
            <a:ext cx="1155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62587" y="4827091"/>
            <a:ext cx="11678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56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158400"/>
            <a:ext cx="10513168" cy="5438952"/>
            <a:chOff x="335360" y="1268760"/>
            <a:chExt cx="11125200" cy="575558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68760"/>
              <a:ext cx="11125200" cy="4010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5243170"/>
              <a:ext cx="10925175" cy="17811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080962" y="1226958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253" y="2228014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3205868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34911" y="4166567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95336" y="4872623"/>
            <a:ext cx="3152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68408" y="4872623"/>
            <a:ext cx="11632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4717" y="5879620"/>
            <a:ext cx="1880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75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1637"/>
            <a:ext cx="116871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9712"/>
            <a:ext cx="110394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564904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5" y="2564904"/>
            <a:ext cx="23253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415" y="3606627"/>
            <a:ext cx="13721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3605736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92" y="3605736"/>
            <a:ext cx="16940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4653136"/>
            <a:ext cx="16940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3712" y="466037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11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823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70892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6897" y="2651045"/>
            <a:ext cx="51954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717032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21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09728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723958"/>
            <a:ext cx="1971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452" y="2777254"/>
            <a:ext cx="3307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759227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2765680"/>
            <a:ext cx="16837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8453" y="3795826"/>
            <a:ext cx="20832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83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74580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" y="3501008"/>
            <a:ext cx="102298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5" y="3535733"/>
            <a:ext cx="100114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37112"/>
            <a:ext cx="10513168" cy="729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95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9185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5" y="2636912"/>
            <a:ext cx="100114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80416"/>
            <a:ext cx="10513168" cy="729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62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918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82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299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786482"/>
            <a:ext cx="101658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653136"/>
            <a:ext cx="10675291" cy="729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84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4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251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928" y="4581128"/>
            <a:ext cx="10653582" cy="645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830" y="5528805"/>
            <a:ext cx="11004754" cy="729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5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38287"/>
            <a:ext cx="10753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242" y="1565886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242" y="241159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242" y="345070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242" y="443711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4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6583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221089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4221089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1534" y="526281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526281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10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557978"/>
            <a:ext cx="1076869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426841"/>
            <a:ext cx="1076869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9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108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967" y="1440375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967" y="22985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967" y="333451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967" y="434470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967" y="538642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07537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967" y="1677658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967" y="253585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967" y="357179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60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8643"/>
            <a:ext cx="116586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21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340768"/>
            <a:ext cx="10716890" cy="541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99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6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727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56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823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509270"/>
            <a:ext cx="82809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98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700808"/>
            <a:ext cx="11687175" cy="3654921"/>
            <a:chOff x="252412" y="1700808"/>
            <a:chExt cx="11687175" cy="36549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700808"/>
              <a:ext cx="1168717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564904"/>
              <a:ext cx="10734675" cy="2790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9616" y="25649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27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3251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65963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5765" y="165963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0403" y="2759227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2759227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378904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98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2575"/>
            <a:ext cx="106870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20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346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5087" y="3645024"/>
            <a:ext cx="958574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808" y="4443678"/>
            <a:ext cx="11073760" cy="1577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46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619316"/>
            <a:ext cx="1105673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09120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21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4528"/>
            <a:ext cx="115824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604278"/>
            <a:ext cx="1105673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494082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7632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575045"/>
            <a:ext cx="1105673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464849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483421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69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78793"/>
            <a:ext cx="114395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4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1137"/>
            <a:ext cx="115919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564904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618200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683071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9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633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63691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678633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4743503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42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4950"/>
            <a:ext cx="110871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5018" y="1551250"/>
            <a:ext cx="37422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1478" y="2592971"/>
            <a:ext cx="41589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1478" y="3646267"/>
            <a:ext cx="41589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1478" y="4653264"/>
            <a:ext cx="41589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1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0187"/>
            <a:ext cx="99536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51988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2550033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591755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463347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66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628800"/>
            <a:ext cx="10972800" cy="4032448"/>
            <a:chOff x="335360" y="1628800"/>
            <a:chExt cx="10972800" cy="4032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628800"/>
              <a:ext cx="931545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775298"/>
              <a:ext cx="10972800" cy="1885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40609" y="165195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0609" y="2693671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0138" y="3793267"/>
            <a:ext cx="38344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71278" y="4857585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3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113</cp:revision>
  <dcterms:created xsi:type="dcterms:W3CDTF">2015-09-16T06:44:00Z</dcterms:created>
  <dcterms:modified xsi:type="dcterms:W3CDTF">2025-08-11T09:10:56Z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