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45" r:id="rId3"/>
    <p:sldId id="417" r:id="rId4"/>
    <p:sldId id="418" r:id="rId5"/>
    <p:sldId id="419" r:id="rId6"/>
    <p:sldId id="420" r:id="rId7"/>
    <p:sldId id="421" r:id="rId8"/>
    <p:sldId id="422" r:id="rId9"/>
    <p:sldId id="423" r:id="rId10"/>
    <p:sldId id="424" r:id="rId11"/>
    <p:sldId id="425" r:id="rId12"/>
    <p:sldId id="426" r:id="rId13"/>
    <p:sldId id="427" r:id="rId14"/>
    <p:sldId id="428" r:id="rId15"/>
    <p:sldId id="429" r:id="rId16"/>
    <p:sldId id="430" r:id="rId17"/>
    <p:sldId id="431" r:id="rId18"/>
    <p:sldId id="432" r:id="rId19"/>
    <p:sldId id="433" r:id="rId20"/>
    <p:sldId id="434" r:id="rId21"/>
    <p:sldId id="436" r:id="rId22"/>
    <p:sldId id="437" r:id="rId23"/>
    <p:sldId id="438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687" y="2492896"/>
            <a:ext cx="6524625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0871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18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19087" y="1484784"/>
            <a:ext cx="11553825" cy="5040560"/>
            <a:chOff x="319087" y="1484784"/>
            <a:chExt cx="11553825" cy="50405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484784"/>
              <a:ext cx="11553825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228875"/>
              <a:ext cx="4162425" cy="7334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3131024"/>
              <a:ext cx="6610350" cy="647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4112" y="4043523"/>
              <a:ext cx="6600825" cy="6191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5549" y="4927447"/>
              <a:ext cx="6457950" cy="6953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00401" y="5849069"/>
              <a:ext cx="5953125" cy="6762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3791744" y="2276872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67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28750"/>
            <a:ext cx="115824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09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13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28750"/>
            <a:ext cx="115157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06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39177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2492896"/>
            <a:ext cx="115252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87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77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53852"/>
            <a:ext cx="114871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645024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368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394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476544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44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6792"/>
            <a:ext cx="116681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420888"/>
            <a:ext cx="8429625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2424223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83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83915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52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833437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46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708920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33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585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33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2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492896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49910" y="2492896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75885" y="3569342"/>
            <a:ext cx="1632483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89476" y="4634212"/>
            <a:ext cx="100725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2180" y="5700773"/>
            <a:ext cx="2186610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22598" y="5700773"/>
            <a:ext cx="272731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63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01635" y="2674195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63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24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63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668000" cy="1914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2564904"/>
            <a:ext cx="136815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2564904"/>
            <a:ext cx="1368152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629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38275"/>
            <a:ext cx="11553825" cy="398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2483563"/>
            <a:ext cx="800769" cy="58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446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</Words>
  <Application>Microsoft Office PowerPoint</Application>
  <PresentationFormat>宽屏</PresentationFormat>
  <Paragraphs>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2025-08-11T06:11:39Z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