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45" r:id="rId3"/>
    <p:sldId id="431" r:id="rId4"/>
    <p:sldId id="432" r:id="rId5"/>
    <p:sldId id="433" r:id="rId6"/>
    <p:sldId id="434" r:id="rId7"/>
    <p:sldId id="435" r:id="rId8"/>
    <p:sldId id="436" r:id="rId9"/>
    <p:sldId id="437" r:id="rId10"/>
    <p:sldId id="439" r:id="rId11"/>
    <p:sldId id="440" r:id="rId12"/>
    <p:sldId id="441" r:id="rId13"/>
    <p:sldId id="438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6" r:id="rId29"/>
    <p:sldId id="457" r:id="rId30"/>
    <p:sldId id="458" r:id="rId31"/>
    <p:sldId id="459" r:id="rId32"/>
    <p:sldId id="460" r:id="rId33"/>
    <p:sldId id="461" r:id="rId34"/>
    <p:sldId id="462" r:id="rId35"/>
    <p:sldId id="463" r:id="rId36"/>
    <p:sldId id="464" r:id="rId37"/>
    <p:sldId id="465" r:id="rId38"/>
    <p:sldId id="467" r:id="rId39"/>
    <p:sldId id="468" r:id="rId40"/>
    <p:sldId id="469" r:id="rId41"/>
    <p:sldId id="466" r:id="rId42"/>
    <p:sldId id="470" r:id="rId43"/>
    <p:sldId id="471" r:id="rId44"/>
    <p:sldId id="472" r:id="rId45"/>
    <p:sldId id="473" r:id="rId46"/>
    <p:sldId id="474" r:id="rId47"/>
    <p:sldId id="475" r:id="rId48"/>
    <p:sldId id="476" r:id="rId49"/>
    <p:sldId id="477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114" y="78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990850"/>
            <a:ext cx="76104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5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8762"/>
            <a:ext cx="10239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5" y="1448401"/>
            <a:ext cx="793511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800" y="2434052"/>
            <a:ext cx="793511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5" y="3455331"/>
            <a:ext cx="793511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800" y="4440982"/>
            <a:ext cx="793511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27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74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298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9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33525"/>
            <a:ext cx="100869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74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88" y="1582663"/>
            <a:ext cx="101727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420888"/>
            <a:ext cx="194421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2420888"/>
            <a:ext cx="194421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3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80" y="1484784"/>
            <a:ext cx="101346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28526"/>
            <a:ext cx="640871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78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632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782"/>
            <a:ext cx="1044116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46913"/>
            <a:ext cx="1044116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2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6938"/>
            <a:ext cx="101441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12574"/>
            <a:ext cx="1044116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374705"/>
            <a:ext cx="1044116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318134"/>
            <a:ext cx="1044116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06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5327066"/>
            <a:ext cx="93610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8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28800"/>
            <a:ext cx="1170622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1713"/>
            <a:ext cx="109061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60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1631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6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562100"/>
            <a:ext cx="97440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37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680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55282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27738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00195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4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5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2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1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6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7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9212"/>
            <a:ext cx="115728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40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1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4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3501008"/>
            <a:ext cx="115347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90675"/>
            <a:ext cx="11563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9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4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2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7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85912"/>
            <a:ext cx="115443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0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76387"/>
            <a:ext cx="115062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7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8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6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02649"/>
            <a:ext cx="72008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3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775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6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0675"/>
            <a:ext cx="116395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590" y="3386020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590" y="4358476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52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394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327" y="1340768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327" y="2313224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327" y="3285681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327" y="4258137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2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950" y="3264652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950" y="4237108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1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537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534" y="1455194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534" y="2427650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534" y="3385591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534" y="4314506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0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156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534" y="1455194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534" y="2427650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534" y="3385591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7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8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49313"/>
            <a:ext cx="108299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534" y="1382624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534" y="2355080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534" y="3313021"/>
            <a:ext cx="1106805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78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1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53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9496" y="2312497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1475" y="2312497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7823" y="2312497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9496" y="3284984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57823" y="3284984"/>
            <a:ext cx="11706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4493" y="5185035"/>
            <a:ext cx="275929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92110" y="5185035"/>
            <a:ext cx="275929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73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0150" y="3429000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75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76004"/>
            <a:ext cx="60486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113</cp:revision>
  <dcterms:created xsi:type="dcterms:W3CDTF">2015-09-16T06:44:00Z</dcterms:created>
  <dcterms:modified xsi:type="dcterms:W3CDTF">2025-08-10T16:57:17Z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