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45" r:id="rId3"/>
    <p:sldId id="427" r:id="rId4"/>
    <p:sldId id="428" r:id="rId5"/>
    <p:sldId id="429" r:id="rId6"/>
    <p:sldId id="430" r:id="rId7"/>
    <p:sldId id="431" r:id="rId8"/>
    <p:sldId id="432" r:id="rId9"/>
    <p:sldId id="434" r:id="rId10"/>
    <p:sldId id="433" r:id="rId11"/>
    <p:sldId id="435" r:id="rId12"/>
    <p:sldId id="436" r:id="rId13"/>
    <p:sldId id="437" r:id="rId14"/>
    <p:sldId id="438" r:id="rId15"/>
    <p:sldId id="439" r:id="rId16"/>
    <p:sldId id="440" r:id="rId17"/>
    <p:sldId id="441" r:id="rId18"/>
    <p:sldId id="442" r:id="rId19"/>
    <p:sldId id="443" r:id="rId20"/>
    <p:sldId id="444" r:id="rId21"/>
    <p:sldId id="445" r:id="rId22"/>
    <p:sldId id="446" r:id="rId23"/>
    <p:sldId id="447" r:id="rId24"/>
    <p:sldId id="448" r:id="rId25"/>
    <p:sldId id="449" r:id="rId26"/>
    <p:sldId id="450" r:id="rId27"/>
    <p:sldId id="451" r:id="rId28"/>
    <p:sldId id="452" r:id="rId29"/>
    <p:sldId id="453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109" d="100"/>
          <a:sy n="109" d="100"/>
        </p:scale>
        <p:origin x="768" y="10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237" y="3005137"/>
            <a:ext cx="839152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2752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5992" y="2492896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330388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898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2276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2" y="3617243"/>
            <a:ext cx="1153477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09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1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932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1523231"/>
            <a:ext cx="11563350" cy="4426049"/>
            <a:chOff x="314325" y="1628775"/>
            <a:chExt cx="11563350" cy="44260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628775"/>
              <a:ext cx="11563350" cy="3600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850" y="5445224"/>
              <a:ext cx="11544300" cy="609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11586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932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112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25277"/>
            <a:ext cx="1152525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20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70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61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34041"/>
          <a:stretch/>
        </p:blipFill>
        <p:spPr>
          <a:xfrm>
            <a:off x="228600" y="1556792"/>
            <a:ext cx="11734800" cy="4680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83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348880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274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06805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377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15194"/>
            <a:ext cx="1107757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293096"/>
            <a:ext cx="9709423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056" y="5103324"/>
            <a:ext cx="11485552" cy="1494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51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3650"/>
            <a:ext cx="1160145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3189826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3989239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494993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590688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15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60934"/>
            <a:ext cx="11563350" cy="3524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5992" y="3403634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420304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689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03947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6542" y="1507934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542" y="230734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6542" y="326804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06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7580"/>
          <a:stretch/>
        </p:blipFill>
        <p:spPr>
          <a:xfrm>
            <a:off x="323850" y="1418208"/>
            <a:ext cx="11544300" cy="4459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50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9632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4485970"/>
            <a:ext cx="8536450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530853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813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1156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686675"/>
            <a:ext cx="868046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48608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44678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44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4944"/>
          <a:stretch/>
        </p:blipFill>
        <p:spPr>
          <a:xfrm>
            <a:off x="228600" y="1733475"/>
            <a:ext cx="11734800" cy="2487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74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5080862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606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1556792"/>
            <a:ext cx="136815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12602" y="1556792"/>
            <a:ext cx="136815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37908" y="3570787"/>
            <a:ext cx="1150573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568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628800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3054" y="1675100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786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34650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b="79861"/>
          <a:stretch/>
        </p:blipFill>
        <p:spPr>
          <a:xfrm>
            <a:off x="338137" y="4149080"/>
            <a:ext cx="11515725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b="70039"/>
          <a:stretch/>
        </p:blipFill>
        <p:spPr>
          <a:xfrm>
            <a:off x="319087" y="5265703"/>
            <a:ext cx="11553825" cy="82759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85750" y="2132856"/>
            <a:ext cx="11620500" cy="3888432"/>
            <a:chOff x="285750" y="2132856"/>
            <a:chExt cx="11620500" cy="388843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5"/>
            <a:srcRect t="58204"/>
            <a:stretch/>
          </p:blipFill>
          <p:spPr>
            <a:xfrm>
              <a:off x="285750" y="2132856"/>
              <a:ext cx="11620500" cy="1747689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9984432" y="5085184"/>
              <a:ext cx="1921818" cy="9361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2999656" y="3295148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33033" y="4244273"/>
            <a:ext cx="1470879" cy="696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370309" y="4244273"/>
            <a:ext cx="1470879" cy="696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61023" y="5204971"/>
            <a:ext cx="1115297" cy="8163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958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43376" b="19444"/>
          <a:stretch/>
        </p:blipFill>
        <p:spPr>
          <a:xfrm>
            <a:off x="338137" y="3501008"/>
            <a:ext cx="11515725" cy="17281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95614" y="3573016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720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087" y="1412776"/>
            <a:ext cx="11553825" cy="2978274"/>
            <a:chOff x="319087" y="1412776"/>
            <a:chExt cx="11553825" cy="29782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628800"/>
              <a:ext cx="11553825" cy="2762250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319087" y="1412776"/>
              <a:ext cx="9593337" cy="9361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10492283" y="1660404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452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2025-08-11T09:04:01Z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