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45" r:id="rId3"/>
    <p:sldId id="439" r:id="rId4"/>
    <p:sldId id="440" r:id="rId5"/>
    <p:sldId id="441" r:id="rId6"/>
    <p:sldId id="442" r:id="rId7"/>
    <p:sldId id="443" r:id="rId8"/>
    <p:sldId id="444" r:id="rId9"/>
    <p:sldId id="445" r:id="rId10"/>
    <p:sldId id="446" r:id="rId11"/>
    <p:sldId id="447" r:id="rId12"/>
    <p:sldId id="448" r:id="rId13"/>
    <p:sldId id="449" r:id="rId14"/>
    <p:sldId id="450" r:id="rId15"/>
    <p:sldId id="451" r:id="rId16"/>
    <p:sldId id="452" r:id="rId17"/>
    <p:sldId id="453" r:id="rId18"/>
    <p:sldId id="454" r:id="rId19"/>
    <p:sldId id="455" r:id="rId20"/>
    <p:sldId id="456" r:id="rId21"/>
    <p:sldId id="457" r:id="rId22"/>
    <p:sldId id="458" r:id="rId23"/>
    <p:sldId id="459" r:id="rId24"/>
    <p:sldId id="460" r:id="rId25"/>
    <p:sldId id="46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5" y="3024187"/>
            <a:ext cx="63817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4653136"/>
            <a:ext cx="115728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38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04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65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00200"/>
            <a:ext cx="115919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78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29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58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71625"/>
            <a:ext cx="115252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08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7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011" t="1942"/>
          <a:stretch/>
        </p:blipFill>
        <p:spPr>
          <a:xfrm>
            <a:off x="907157" y="1268760"/>
            <a:ext cx="10733459" cy="544522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8048" y="2348880"/>
            <a:ext cx="2448272" cy="549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31068" y="3606180"/>
            <a:ext cx="1937340" cy="549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8612" y="4821522"/>
            <a:ext cx="2369156" cy="549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38612" y="5445224"/>
            <a:ext cx="2369156" cy="49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27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62087"/>
            <a:ext cx="116014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01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23699"/>
          <a:stretch/>
        </p:blipFill>
        <p:spPr>
          <a:xfrm>
            <a:off x="228600" y="2780928"/>
            <a:ext cx="11734800" cy="23183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6105525" cy="124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9635" y="1196752"/>
            <a:ext cx="11087100" cy="5517232"/>
            <a:chOff x="249635" y="1196752"/>
            <a:chExt cx="11087100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196752"/>
              <a:ext cx="11001375" cy="3733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635" y="4866134"/>
              <a:ext cx="11087100" cy="1847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5992" y="4968652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583156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48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47812"/>
            <a:ext cx="109918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4392" y="1547812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392" y="239802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4392" y="345212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392" y="444272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58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85912"/>
            <a:ext cx="11591925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3560316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41052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08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728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478" y="1649016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478" y="251192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478" y="354062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74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4437112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528732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35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585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292" y="1607592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292" y="247050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292" y="348650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29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28800"/>
            <a:ext cx="117348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92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72816"/>
            <a:ext cx="1176337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10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21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04950"/>
            <a:ext cx="115157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56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340768"/>
            <a:ext cx="11601450" cy="5112568"/>
            <a:chOff x="295275" y="1340768"/>
            <a:chExt cx="11601450" cy="51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340768"/>
              <a:ext cx="11601450" cy="3895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56552"/>
            <a:stretch/>
          </p:blipFill>
          <p:spPr>
            <a:xfrm>
              <a:off x="295275" y="5733256"/>
              <a:ext cx="11601450" cy="72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582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4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2025-08-11T09:06:06Z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