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45" r:id="rId3"/>
    <p:sldId id="432" r:id="rId4"/>
    <p:sldId id="433" r:id="rId5"/>
    <p:sldId id="434" r:id="rId6"/>
    <p:sldId id="435" r:id="rId7"/>
    <p:sldId id="436" r:id="rId8"/>
    <p:sldId id="461" r:id="rId9"/>
    <p:sldId id="460" r:id="rId10"/>
    <p:sldId id="437" r:id="rId11"/>
    <p:sldId id="438" r:id="rId12"/>
    <p:sldId id="439" r:id="rId13"/>
    <p:sldId id="440" r:id="rId14"/>
    <p:sldId id="441" r:id="rId15"/>
    <p:sldId id="442" r:id="rId16"/>
    <p:sldId id="443" r:id="rId17"/>
    <p:sldId id="444" r:id="rId18"/>
    <p:sldId id="445" r:id="rId19"/>
    <p:sldId id="446" r:id="rId20"/>
    <p:sldId id="447" r:id="rId21"/>
    <p:sldId id="448" r:id="rId22"/>
    <p:sldId id="449" r:id="rId23"/>
    <p:sldId id="450" r:id="rId24"/>
    <p:sldId id="451" r:id="rId25"/>
    <p:sldId id="452" r:id="rId26"/>
    <p:sldId id="453" r:id="rId27"/>
    <p:sldId id="454" r:id="rId28"/>
    <p:sldId id="455" r:id="rId29"/>
    <p:sldId id="456" r:id="rId30"/>
    <p:sldId id="457" r:id="rId31"/>
    <p:sldId id="458" r:id="rId32"/>
    <p:sldId id="459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768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533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666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841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2995612"/>
            <a:ext cx="76295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0808"/>
            <a:ext cx="116586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47308"/>
            <a:ext cx="943304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97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0" y="4725144"/>
            <a:ext cx="110109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8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488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14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643" y="1352343"/>
            <a:ext cx="100488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48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125075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1472538"/>
            <a:ext cx="10430528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2271951"/>
            <a:ext cx="1043052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3222434"/>
            <a:ext cx="1043052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4144658"/>
            <a:ext cx="1043052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5101204"/>
            <a:ext cx="1043052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921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99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158096"/>
            <a:ext cx="10309870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957509"/>
            <a:ext cx="1030987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16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1060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95688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29510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2455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06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4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52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37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62087"/>
            <a:ext cx="11734800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57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0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70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87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4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55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64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65349"/>
            <a:ext cx="1099185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725144"/>
            <a:ext cx="1008112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520" y="5535372"/>
            <a:ext cx="11165690" cy="1249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82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31218"/>
            <a:ext cx="1156335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377950"/>
            <a:ext cx="10912714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154213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058396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68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680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69723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23441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15016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25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96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28041" y="4892310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10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19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109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4077072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87648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39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394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67696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6710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25971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51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48147"/>
            <a:ext cx="116300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44265" y="1512480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89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42493" y="434195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3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5156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492896"/>
            <a:ext cx="136815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4750" y="2492896"/>
            <a:ext cx="136815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3430445"/>
            <a:ext cx="136815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2264" y="3491675"/>
            <a:ext cx="136815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51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268760"/>
            <a:ext cx="11582400" cy="1647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47884"/>
          <a:stretch/>
        </p:blipFill>
        <p:spPr>
          <a:xfrm>
            <a:off x="323850" y="2948752"/>
            <a:ext cx="11544300" cy="258626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67608" y="3995483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53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1448147"/>
            <a:ext cx="116300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69699" y="1506022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9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1484784"/>
            <a:ext cx="11553825" cy="4391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56626" y="434195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20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3</Words>
  <Application>Microsoft Office PowerPoint</Application>
  <PresentationFormat>宽屏</PresentationFormat>
  <Paragraphs>3</Paragraphs>
  <Slides>32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102</cp:revision>
  <dcterms:created xsi:type="dcterms:W3CDTF">2015-09-16T06:44:00Z</dcterms:created>
  <dcterms:modified xsi:type="dcterms:W3CDTF">2025-08-11T09:00:17Z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