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45" r:id="rId3"/>
    <p:sldId id="392" r:id="rId4"/>
    <p:sldId id="393" r:id="rId5"/>
    <p:sldId id="394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>
        <p:scale>
          <a:sx n="100" d="100"/>
          <a:sy n="100" d="100"/>
        </p:scale>
        <p:origin x="-126" y="-684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0562"/>
            <a:ext cx="4038600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3861048"/>
            <a:ext cx="48577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556792"/>
            <a:ext cx="1008112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7020" y="1556792"/>
            <a:ext cx="1008112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0980" y="2021612"/>
            <a:ext cx="1008112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8900" y="2486432"/>
            <a:ext cx="1545332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5486" y="3428102"/>
            <a:ext cx="351534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556792"/>
            <a:ext cx="360040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622" y="5708334"/>
            <a:ext cx="7776864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775"/>
            <a:ext cx="113442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923531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399781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4866506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8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966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050" y="1628800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50" y="2105050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050" y="2571775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050" y="3019451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050" y="3486176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050" y="3949164"/>
            <a:ext cx="11000729" cy="315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41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2025-08-11T05:24:05Z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