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45" r:id="rId3"/>
    <p:sldId id="419" r:id="rId4"/>
    <p:sldId id="420" r:id="rId5"/>
    <p:sldId id="421" r:id="rId6"/>
    <p:sldId id="422" r:id="rId7"/>
    <p:sldId id="423" r:id="rId8"/>
    <p:sldId id="424" r:id="rId9"/>
    <p:sldId id="425" r:id="rId10"/>
    <p:sldId id="426" r:id="rId11"/>
    <p:sldId id="427" r:id="rId12"/>
    <p:sldId id="428" r:id="rId13"/>
    <p:sldId id="429" r:id="rId14"/>
    <p:sldId id="430" r:id="rId15"/>
    <p:sldId id="431" r:id="rId16"/>
    <p:sldId id="432" r:id="rId17"/>
    <p:sldId id="433" r:id="rId18"/>
    <p:sldId id="434" r:id="rId19"/>
    <p:sldId id="435" r:id="rId20"/>
    <p:sldId id="436" r:id="rId21"/>
    <p:sldId id="437" r:id="rId22"/>
    <p:sldId id="438" r:id="rId23"/>
    <p:sldId id="439" r:id="rId24"/>
    <p:sldId id="440" r:id="rId25"/>
    <p:sldId id="441" r:id="rId26"/>
    <p:sldId id="442" r:id="rId27"/>
    <p:sldId id="443" r:id="rId28"/>
    <p:sldId id="444" r:id="rId29"/>
    <p:sldId id="445" r:id="rId30"/>
    <p:sldId id="446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66" d="100"/>
          <a:sy n="66" d="100"/>
        </p:scale>
        <p:origin x="102" y="780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4577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7300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3982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8850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2270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4563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4917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5565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1343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287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6478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565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9851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1626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352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5298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6233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9480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9968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3057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67898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818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6619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1450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0486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384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9570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9022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300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6" y="3024187"/>
            <a:ext cx="11484859" cy="8121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628800"/>
            <a:ext cx="109918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30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312" y="1340768"/>
            <a:ext cx="102393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96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628800"/>
            <a:ext cx="102203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1602" y="3595712"/>
            <a:ext cx="1047893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602" y="4626226"/>
            <a:ext cx="1047893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32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4509"/>
          <a:stretch/>
        </p:blipFill>
        <p:spPr>
          <a:xfrm>
            <a:off x="369118" y="1403767"/>
            <a:ext cx="10839450" cy="5193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27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556792"/>
            <a:ext cx="10125075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0004" y="3566684"/>
            <a:ext cx="1047893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0004" y="4597198"/>
            <a:ext cx="1047893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242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56184"/>
            <a:ext cx="1021080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4552528"/>
            <a:ext cx="10201275" cy="182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2954" y="1293003"/>
            <a:ext cx="1047893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2954" y="2360191"/>
            <a:ext cx="1047893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2954" y="3441118"/>
            <a:ext cx="1047893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2954" y="4405443"/>
            <a:ext cx="1047893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2954" y="5471049"/>
            <a:ext cx="1047893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91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88554"/>
            <a:ext cx="101441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2954" y="1365573"/>
            <a:ext cx="1047893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954" y="2432761"/>
            <a:ext cx="1047893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2954" y="3513688"/>
            <a:ext cx="1047893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07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12" y="1268760"/>
            <a:ext cx="116871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03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" y="1412776"/>
            <a:ext cx="115538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56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1412776"/>
            <a:ext cx="115443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0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" y="1652587"/>
            <a:ext cx="1171575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1475953"/>
            <a:ext cx="116014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14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1484784"/>
            <a:ext cx="115157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412776"/>
            <a:ext cx="11582400" cy="2828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037" y="4437112"/>
            <a:ext cx="1159192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5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1500187"/>
            <a:ext cx="115443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90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484784"/>
            <a:ext cx="115824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91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2" y="1556792"/>
            <a:ext cx="116109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08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2" y="1556792"/>
            <a:ext cx="1161097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15522"/>
            <a:ext cx="1047893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91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" y="1412776"/>
            <a:ext cx="116681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437112"/>
            <a:ext cx="1101863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5994" y="5471049"/>
            <a:ext cx="1101863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12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43037"/>
            <a:ext cx="110585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268760"/>
            <a:ext cx="1101863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3946" y="2346239"/>
            <a:ext cx="1101863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3946" y="3420296"/>
            <a:ext cx="1101863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3946" y="4479839"/>
            <a:ext cx="1101863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56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" y="1556792"/>
            <a:ext cx="116776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838" y="2492896"/>
            <a:ext cx="1101863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541347"/>
            <a:ext cx="1101863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595642"/>
            <a:ext cx="1101863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681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25" y="1556792"/>
            <a:ext cx="116395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82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967" y="1484784"/>
            <a:ext cx="110966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7967" y="1368671"/>
            <a:ext cx="1101863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553" y="2417122"/>
            <a:ext cx="1101863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6553" y="3471417"/>
            <a:ext cx="1101863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09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1556792"/>
            <a:ext cx="115633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09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1340768"/>
            <a:ext cx="11057309" cy="54197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3068960"/>
            <a:ext cx="8007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084960"/>
            <a:ext cx="8007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35591" y="4084960"/>
            <a:ext cx="8007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39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2" y="1556792"/>
            <a:ext cx="116109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420888"/>
            <a:ext cx="8007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2304" y="2420888"/>
            <a:ext cx="8007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19276" y="2420888"/>
            <a:ext cx="8007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7962" y="3451403"/>
            <a:ext cx="8007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36990" y="3451403"/>
            <a:ext cx="103547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05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1340768"/>
            <a:ext cx="1162050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t="34545" b="16296"/>
          <a:stretch/>
        </p:blipFill>
        <p:spPr>
          <a:xfrm>
            <a:off x="767408" y="3140968"/>
            <a:ext cx="11057309" cy="266429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28484" y="3012028"/>
            <a:ext cx="8007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8484" y="3984485"/>
            <a:ext cx="8007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80713" y="3984485"/>
            <a:ext cx="8007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83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" y="1556792"/>
            <a:ext cx="116776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29000"/>
            <a:ext cx="993710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5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2" y="1484784"/>
            <a:ext cx="116109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08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29</Words>
  <Application>Microsoft Office PowerPoint</Application>
  <PresentationFormat>宽屏</PresentationFormat>
  <Paragraphs>29</Paragraphs>
  <Slides>30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2025-08-10T16:10:55Z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