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45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442" r:id="rId18"/>
    <p:sldId id="443" r:id="rId19"/>
    <p:sldId id="444" r:id="rId20"/>
    <p:sldId id="445" r:id="rId21"/>
    <p:sldId id="446" r:id="rId22"/>
    <p:sldId id="447" r:id="rId23"/>
    <p:sldId id="448" r:id="rId24"/>
    <p:sldId id="449" r:id="rId25"/>
    <p:sldId id="450" r:id="rId26"/>
    <p:sldId id="451" r:id="rId27"/>
    <p:sldId id="452" r:id="rId28"/>
    <p:sldId id="453" r:id="rId29"/>
    <p:sldId id="454" r:id="rId30"/>
    <p:sldId id="455" r:id="rId31"/>
    <p:sldId id="456" r:id="rId32"/>
    <p:sldId id="457" r:id="rId33"/>
    <p:sldId id="458" r:id="rId34"/>
    <p:sldId id="459" r:id="rId35"/>
    <p:sldId id="461" r:id="rId36"/>
    <p:sldId id="462" r:id="rId37"/>
    <p:sldId id="463" r:id="rId38"/>
    <p:sldId id="464" r:id="rId39"/>
    <p:sldId id="465" r:id="rId40"/>
    <p:sldId id="466" r:id="rId41"/>
    <p:sldId id="467" r:id="rId42"/>
    <p:sldId id="468" r:id="rId43"/>
    <p:sldId id="469" r:id="rId44"/>
    <p:sldId id="470" r:id="rId45"/>
    <p:sldId id="471" r:id="rId46"/>
    <p:sldId id="472" r:id="rId47"/>
    <p:sldId id="473" r:id="rId48"/>
    <p:sldId id="474" r:id="rId49"/>
    <p:sldId id="475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3033712"/>
            <a:ext cx="107727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8913" y="4466931"/>
            <a:ext cx="990663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45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28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12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061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1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58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0335"/>
            <a:ext cx="115824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75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580" y="1294160"/>
            <a:ext cx="11019730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580" y="2348260"/>
            <a:ext cx="11019730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580" y="3389660"/>
            <a:ext cx="11019730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580" y="4431060"/>
            <a:ext cx="11019730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82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013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580" y="1332260"/>
            <a:ext cx="11019730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580" y="2386360"/>
            <a:ext cx="11019730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580" y="3427760"/>
            <a:ext cx="11019730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9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68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0187"/>
            <a:ext cx="115824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75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85950"/>
            <a:ext cx="1172527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6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43050"/>
            <a:ext cx="114681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3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38287"/>
            <a:ext cx="115252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34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4653136"/>
            <a:ext cx="115633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9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24000"/>
            <a:ext cx="114490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79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24000"/>
            <a:ext cx="115728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6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19237"/>
            <a:ext cx="115157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6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7337"/>
            <a:ext cx="114585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92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28762"/>
            <a:ext cx="114776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8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38275"/>
            <a:ext cx="114966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3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8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95437"/>
            <a:ext cx="114681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93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95437"/>
            <a:ext cx="115728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5517232"/>
            <a:ext cx="115443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9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40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54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3" y="1340769"/>
            <a:ext cx="11004922" cy="540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56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98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33512"/>
            <a:ext cx="106203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42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43050"/>
            <a:ext cx="109823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1158" y="1412776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1158" y="2420888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1158" y="3425180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1158" y="4415780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4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2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8287"/>
            <a:ext cx="1011555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1388" y="1412776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388" y="2420888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388" y="3425180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1388" y="4415780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18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0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632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343" y="2276872"/>
            <a:ext cx="100203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0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47812"/>
            <a:ext cx="101346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528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640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24932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15532"/>
            <a:ext cx="10156527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42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85912"/>
            <a:ext cx="115538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08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632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528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640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24932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15532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21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251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148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8260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52552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43152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94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56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6393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7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918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29048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37160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41452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21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7727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29048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37160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41452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84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156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29048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37160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41452"/>
            <a:ext cx="11233248" cy="77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10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6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4365104"/>
            <a:ext cx="1155382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288747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6610" y="2288747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2288747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9608" y="3333776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62933" y="3333776"/>
            <a:ext cx="152555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28979" y="5245703"/>
            <a:ext cx="2694813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3952" y="5245703"/>
            <a:ext cx="2694813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54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01026"/>
            <a:ext cx="1101722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37112"/>
            <a:ext cx="1101722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17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374705"/>
            <a:ext cx="72008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2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823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97470"/>
            <a:ext cx="9614173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912" y="3210270"/>
            <a:ext cx="11092680" cy="1636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95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105</cp:revision>
  <dcterms:created xsi:type="dcterms:W3CDTF">2015-09-16T06:44:00Z</dcterms:created>
  <dcterms:modified xsi:type="dcterms:W3CDTF">2025-08-11T08:24:25Z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