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45" r:id="rId3"/>
    <p:sldId id="439" r:id="rId4"/>
    <p:sldId id="440" r:id="rId5"/>
    <p:sldId id="441" r:id="rId6"/>
    <p:sldId id="442" r:id="rId7"/>
    <p:sldId id="443" r:id="rId8"/>
    <p:sldId id="444" r:id="rId9"/>
    <p:sldId id="445" r:id="rId10"/>
    <p:sldId id="446" r:id="rId11"/>
    <p:sldId id="447" r:id="rId12"/>
    <p:sldId id="448" r:id="rId13"/>
    <p:sldId id="449" r:id="rId14"/>
    <p:sldId id="450" r:id="rId15"/>
    <p:sldId id="451" r:id="rId16"/>
    <p:sldId id="452" r:id="rId17"/>
    <p:sldId id="453" r:id="rId18"/>
    <p:sldId id="454" r:id="rId19"/>
    <p:sldId id="455" r:id="rId20"/>
    <p:sldId id="456" r:id="rId21"/>
    <p:sldId id="457" r:id="rId22"/>
    <p:sldId id="458" r:id="rId23"/>
    <p:sldId id="459" r:id="rId24"/>
    <p:sldId id="460" r:id="rId25"/>
    <p:sldId id="461" r:id="rId26"/>
    <p:sldId id="462" r:id="rId27"/>
    <p:sldId id="46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4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840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038475"/>
            <a:ext cx="63436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14487"/>
            <a:ext cx="115157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84784"/>
            <a:ext cx="11477625" cy="4504903"/>
            <a:chOff x="357187" y="1484784"/>
            <a:chExt cx="11477625" cy="4504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84784"/>
              <a:ext cx="114776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437112"/>
              <a:ext cx="1145857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82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6862"/>
            <a:ext cx="11563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0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57350"/>
            <a:ext cx="11525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3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7337"/>
            <a:ext cx="11153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6667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139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644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622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71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3429000"/>
            <a:ext cx="110013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429000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22841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178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8112" y="2507010"/>
            <a:ext cx="11108488" cy="4201248"/>
            <a:chOff x="388112" y="2204864"/>
            <a:chExt cx="11108488" cy="42012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14000"/>
            <a:stretch/>
          </p:blipFill>
          <p:spPr>
            <a:xfrm>
              <a:off x="396428" y="2204864"/>
              <a:ext cx="11100172" cy="4201248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 flipH="1">
              <a:off x="388112" y="6374334"/>
              <a:ext cx="12241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92" y="1268760"/>
            <a:ext cx="61531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918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9407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34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4397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93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35699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1564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1068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2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585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70982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092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5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870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6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5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7692"/>
            <a:ext cx="109823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084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02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875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3671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5513"/>
            <a:ext cx="109632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94961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437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3328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9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556792"/>
            <a:ext cx="11744325" cy="2419350"/>
            <a:chOff x="223837" y="2060848"/>
            <a:chExt cx="11744325" cy="2419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2060848"/>
              <a:ext cx="11744325" cy="2419350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H="1">
              <a:off x="263352" y="2095573"/>
              <a:ext cx="12241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708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71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484784"/>
            <a:ext cx="11563350" cy="4536504"/>
            <a:chOff x="314325" y="1484784"/>
            <a:chExt cx="11563350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84784"/>
              <a:ext cx="11563350" cy="3771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5421213"/>
              <a:ext cx="114776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84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6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2025-08-11T09:05:40Z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