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5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3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14662"/>
            <a:ext cx="63150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4646"/>
            <a:ext cx="110109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9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9737"/>
            <a:ext cx="109632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25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4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3140968"/>
            <a:ext cx="101250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34888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77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0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70851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46355"/>
            <a:ext cx="98650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9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81037" y="1340768"/>
            <a:ext cx="10829925" cy="5362575"/>
            <a:chOff x="681037" y="1340768"/>
            <a:chExt cx="10829925" cy="5362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037" y="1340768"/>
              <a:ext cx="10829925" cy="5362575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1631504" y="6669360"/>
              <a:ext cx="986509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13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556792"/>
            <a:ext cx="10115550" cy="3867150"/>
            <a:chOff x="479376" y="1556792"/>
            <a:chExt cx="10115550" cy="3867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556792"/>
              <a:ext cx="10115550" cy="3867150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551384" y="1556792"/>
              <a:ext cx="986509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407368" y="3800615"/>
            <a:ext cx="10297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6590"/>
            <a:ext cx="10297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3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156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9" y="3510378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2718" y="3510378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1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109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22455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1679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51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6904"/>
          <a:stretch/>
        </p:blipFill>
        <p:spPr>
          <a:xfrm>
            <a:off x="242887" y="2708920"/>
            <a:ext cx="11706225" cy="1956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6115050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441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446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474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13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013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1465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08995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4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965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562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763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1973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6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43037"/>
            <a:ext cx="11468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1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5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6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57337"/>
            <a:ext cx="9763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58112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5183" y="458112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2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585912"/>
            <a:ext cx="9915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58112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3176" y="458112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0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0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49" y="1484784"/>
            <a:ext cx="9515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6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49"/>
          <a:stretch/>
        </p:blipFill>
        <p:spPr>
          <a:xfrm>
            <a:off x="335360" y="1340768"/>
            <a:ext cx="11008618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5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01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887" y="1398643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312" y="2324618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162" y="3273743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312" y="4176567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62" y="5125692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36599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857" y="4962574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51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201275" cy="5184576"/>
            <a:chOff x="335360" y="1412776"/>
            <a:chExt cx="102012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2012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985" y="3158827"/>
              <a:ext cx="10153650" cy="3438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6887" y="1312340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312" y="2203590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985" y="3106415"/>
            <a:ext cx="10493216" cy="693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312" y="3939792"/>
            <a:ext cx="104932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2985" y="4861540"/>
            <a:ext cx="10493216" cy="72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2985" y="5775941"/>
            <a:ext cx="10493216" cy="72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30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2025-08-11T08:58:01Z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