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45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463" r:id="rId42"/>
    <p:sldId id="464" r:id="rId43"/>
    <p:sldId id="4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060848"/>
            <a:ext cx="825817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5" y="3717032"/>
            <a:ext cx="79057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10394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182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2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822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5450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866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947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68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896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5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7325"/>
            <a:ext cx="102774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348880"/>
            <a:ext cx="2088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321" y="3460050"/>
            <a:ext cx="167820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7098" y="4501771"/>
            <a:ext cx="167820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7534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25282"/>
            <a:ext cx="66967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4664711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58779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5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0115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0567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08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8943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1924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7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3512"/>
            <a:ext cx="117348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951"/>
          <a:stretch/>
        </p:blipFill>
        <p:spPr>
          <a:xfrm>
            <a:off x="295275" y="1412776"/>
            <a:ext cx="1160145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0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608187"/>
            <a:ext cx="11089232" cy="3765029"/>
            <a:chOff x="263352" y="1340768"/>
            <a:chExt cx="11089232" cy="37650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5311" t="84797"/>
            <a:stretch/>
          </p:blipFill>
          <p:spPr>
            <a:xfrm>
              <a:off x="367283" y="1340768"/>
              <a:ext cx="10985301" cy="76167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276872"/>
              <a:ext cx="11020425" cy="2828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5992" y="1608187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24076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42753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449354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3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110109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92041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072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499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09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3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3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86458"/>
            <a:ext cx="11439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9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7337"/>
            <a:ext cx="115443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2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13495"/>
            <a:ext cx="114871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3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172047"/>
            <a:ext cx="115252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490"/>
          <a:stretch/>
        </p:blipFill>
        <p:spPr>
          <a:xfrm>
            <a:off x="285750" y="1622776"/>
            <a:ext cx="11620500" cy="45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0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1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3760"/>
            <a:ext cx="10582399" cy="53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5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9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2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056589"/>
            <a:ext cx="8136904" cy="36847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2768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7812"/>
            <a:ext cx="11572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3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9937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437112"/>
            <a:ext cx="993710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07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9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10299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0961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818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2476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975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0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5148" y="2564904"/>
            <a:ext cx="13993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7563" y="3583477"/>
            <a:ext cx="1630365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3583477"/>
            <a:ext cx="1399324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1347" y="5782667"/>
            <a:ext cx="28892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5782667"/>
            <a:ext cx="28892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150"/>
          <a:stretch/>
        </p:blipFill>
        <p:spPr>
          <a:xfrm>
            <a:off x="309562" y="1340768"/>
            <a:ext cx="11572875" cy="18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04" y="3912443"/>
            <a:ext cx="8001000" cy="282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76621"/>
          <a:stretch/>
        </p:blipFill>
        <p:spPr>
          <a:xfrm>
            <a:off x="309562" y="3140968"/>
            <a:ext cx="11572875" cy="6591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43872" y="2434134"/>
            <a:ext cx="720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3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84784"/>
            <a:ext cx="72008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</Words>
  <Application>Microsoft Office PowerPoint</Application>
  <PresentationFormat>宽屏</PresentationFormat>
  <Paragraphs>1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2025-08-11T09:02:40Z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