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46" r:id="rId3"/>
    <p:sldId id="395" r:id="rId4"/>
    <p:sldId id="396" r:id="rId5"/>
    <p:sldId id="397" r:id="rId6"/>
    <p:sldId id="398" r:id="rId7"/>
    <p:sldId id="399" r:id="rId8"/>
    <p:sldId id="400" r:id="rId9"/>
    <p:sldId id="401" r:id="rId10"/>
    <p:sldId id="402" r:id="rId11"/>
    <p:sldId id="40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5" y="3028950"/>
            <a:ext cx="622935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91452" y="1697561"/>
            <a:ext cx="6912768" cy="315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91452" y="3371983"/>
            <a:ext cx="9349164" cy="381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19444" y="3823245"/>
            <a:ext cx="9349164" cy="381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91452" y="4274508"/>
            <a:ext cx="9349164" cy="381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66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56792"/>
            <a:ext cx="11687175" cy="2238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489649"/>
            <a:ext cx="11449272" cy="315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2940911"/>
            <a:ext cx="11449272" cy="315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3392174"/>
            <a:ext cx="11449272" cy="315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512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9412"/>
          <a:stretch/>
        </p:blipFill>
        <p:spPr>
          <a:xfrm>
            <a:off x="238125" y="2852936"/>
            <a:ext cx="11715750" cy="30243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793" y="1484784"/>
            <a:ext cx="6172200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62100"/>
            <a:ext cx="117348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4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28800"/>
            <a:ext cx="117348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31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9269"/>
          <a:stretch/>
        </p:blipFill>
        <p:spPr>
          <a:xfrm>
            <a:off x="242887" y="2751758"/>
            <a:ext cx="11706225" cy="2837482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H="1">
            <a:off x="263352" y="5560070"/>
            <a:ext cx="29523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484784"/>
            <a:ext cx="11887200" cy="124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81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062162"/>
            <a:ext cx="11763375" cy="273367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H="1">
            <a:off x="263353" y="2075854"/>
            <a:ext cx="1166529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4833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228850"/>
            <a:ext cx="11677650" cy="240030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H="1">
            <a:off x="263352" y="4629150"/>
            <a:ext cx="29523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193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00808"/>
            <a:ext cx="11744325" cy="477202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H="1">
            <a:off x="263352" y="1714500"/>
            <a:ext cx="29523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900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84784"/>
            <a:ext cx="11696700" cy="43148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912424" y="1340768"/>
            <a:ext cx="396835" cy="503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0294" y="2801431"/>
            <a:ext cx="11122329" cy="315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89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100</cp:revision>
  <dcterms:created xsi:type="dcterms:W3CDTF">2015-09-16T06:44:00Z</dcterms:created>
  <dcterms:modified xsi:type="dcterms:W3CDTF">2025-08-11T08:21:27Z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