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45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60" r:id="rId36"/>
    <p:sldId id="461" r:id="rId37"/>
    <p:sldId id="462" r:id="rId38"/>
    <p:sldId id="463" r:id="rId39"/>
    <p:sldId id="464" r:id="rId40"/>
    <p:sldId id="465" r:id="rId41"/>
    <p:sldId id="466" r:id="rId42"/>
    <p:sldId id="467" r:id="rId43"/>
    <p:sldId id="468" r:id="rId44"/>
    <p:sldId id="469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2986087"/>
            <a:ext cx="70580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2109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47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0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609"/>
          <a:stretch/>
        </p:blipFill>
        <p:spPr>
          <a:xfrm>
            <a:off x="372938" y="1551012"/>
            <a:ext cx="10115550" cy="447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2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29680"/>
            <a:ext cx="101250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5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096500" cy="5328592"/>
            <a:chOff x="335360" y="1340768"/>
            <a:chExt cx="1009650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096500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83435"/>
              <a:ext cx="10001250" cy="1685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782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631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842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6185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1826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38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5134042"/>
            <a:ext cx="352839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03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292"/>
          <a:stretch/>
        </p:blipFill>
        <p:spPr>
          <a:xfrm>
            <a:off x="335360" y="1490955"/>
            <a:ext cx="11058525" cy="366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48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155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56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1441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44936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39279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37407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3349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48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90687"/>
            <a:ext cx="117157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8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8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12776"/>
            <a:ext cx="11534775" cy="5256584"/>
            <a:chOff x="328612" y="1484784"/>
            <a:chExt cx="1153477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84784"/>
              <a:ext cx="1153477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5131643"/>
              <a:ext cx="11506200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80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01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9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5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95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5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0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66267"/>
            <a:ext cx="114300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1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66875"/>
            <a:ext cx="115347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36551"/>
            <a:ext cx="116014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40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5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34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110394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5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323810" cy="5391150"/>
            <a:chOff x="263352" y="1412776"/>
            <a:chExt cx="11323810" cy="5391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0906125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9120" y="2108101"/>
              <a:ext cx="10229850" cy="1724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4837" y="3832126"/>
              <a:ext cx="10982325" cy="2971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063552" y="3754438"/>
            <a:ext cx="95236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281" y="4455443"/>
            <a:ext cx="11110351" cy="2276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16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717" y="30799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717" y="402338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717" y="499308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717" y="59423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74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4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439982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534325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46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3403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17746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13816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1104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0711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4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79312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422741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20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106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817" y="142179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817" y="236522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817" y="333749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2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174998"/>
            <a:ext cx="11001375" cy="5566370"/>
            <a:chOff x="335360" y="1174998"/>
            <a:chExt cx="11001375" cy="55663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174998"/>
              <a:ext cx="11001375" cy="2733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4055318"/>
              <a:ext cx="10982325" cy="2686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45992" y="1268760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206817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30186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391773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992" y="48742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5992" y="583497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10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99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823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8967" y="242088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0075" y="2420888"/>
            <a:ext cx="27444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2983" y="3419667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30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7157" y="4309008"/>
            <a:ext cx="971349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298" y="5085184"/>
            <a:ext cx="971349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64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2129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1564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87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854"/>
            <a:ext cx="110109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2699587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45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107</cp:revision>
  <dcterms:created xsi:type="dcterms:W3CDTF">2015-09-16T06:44:00Z</dcterms:created>
  <dcterms:modified xsi:type="dcterms:W3CDTF">2025-08-11T08:59:55Z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