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5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71" r:id="rId30"/>
    <p:sldId id="47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990850"/>
            <a:ext cx="100679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04962"/>
            <a:ext cx="109442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0967" y="3551299"/>
            <a:ext cx="1012062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0967" y="4386808"/>
            <a:ext cx="1012062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6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585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169" y="2636912"/>
            <a:ext cx="1012062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0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62034"/>
            <a:ext cx="1099958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299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388" y="1673654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88" y="2680653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88" y="3676076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0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2575"/>
            <a:ext cx="11649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61441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68440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9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63275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1684337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2691336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709908"/>
            <a:ext cx="11163212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0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1430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9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4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5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501317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1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212976"/>
            <a:ext cx="15841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5817280"/>
            <a:ext cx="158417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2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6225" y="1412776"/>
            <a:ext cx="11639550" cy="4824536"/>
            <a:chOff x="276225" y="1412776"/>
            <a:chExt cx="11639550" cy="48245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600" y="2185442"/>
              <a:ext cx="51054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3748" y="3071405"/>
              <a:ext cx="107442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600" y="3926348"/>
              <a:ext cx="104965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790816"/>
              <a:ext cx="105251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5599137"/>
              <a:ext cx="10763250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223940" y="222256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98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484784"/>
            <a:ext cx="10081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387609"/>
            <a:ext cx="11449271" cy="377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1409" y="3717032"/>
            <a:ext cx="1076869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9950" y="4674840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93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8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63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08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436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6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8762"/>
            <a:ext cx="115919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19237"/>
            <a:ext cx="115443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3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05441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861048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86104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98379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494116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5921342"/>
            <a:ext cx="144016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0358" y="5878717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1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4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478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4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394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55884"/>
            <a:ext cx="10297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01008"/>
            <a:ext cx="1029714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4000"/>
            <a:ext cx="8410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92896"/>
            <a:ext cx="172819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509296"/>
            <a:ext cx="1728192" cy="639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326" y="4527869"/>
            <a:ext cx="1728192" cy="639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38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41277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1450" y="2454498"/>
            <a:ext cx="63351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497" y="3519369"/>
            <a:ext cx="4984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584240"/>
            <a:ext cx="165618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2768" y="5579907"/>
            <a:ext cx="346539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47006"/>
            <a:ext cx="11270852" cy="5566370"/>
            <a:chOff x="335360" y="1247006"/>
            <a:chExt cx="11270852" cy="5566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47006"/>
              <a:ext cx="104584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787" y="4127326"/>
              <a:ext cx="11020425" cy="2686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84025" y="3224235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1868" y="3224235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9078" y="3224235"/>
            <a:ext cx="1503386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5388" y="5096759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3231" y="5096759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9808" y="5096759"/>
            <a:ext cx="29164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2260" y="6095382"/>
            <a:ext cx="607787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61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43050"/>
            <a:ext cx="1154430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3515387"/>
            <a:ext cx="1012062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350896"/>
            <a:ext cx="1012062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3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2025-08-11T09:11:24Z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