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45" r:id="rId3"/>
    <p:sldId id="430" r:id="rId4"/>
    <p:sldId id="431" r:id="rId5"/>
    <p:sldId id="432" r:id="rId6"/>
    <p:sldId id="433" r:id="rId7"/>
    <p:sldId id="434" r:id="rId8"/>
    <p:sldId id="435" r:id="rId9"/>
    <p:sldId id="436" r:id="rId10"/>
    <p:sldId id="437" r:id="rId11"/>
    <p:sldId id="438" r:id="rId12"/>
    <p:sldId id="439" r:id="rId13"/>
    <p:sldId id="440" r:id="rId14"/>
    <p:sldId id="441" r:id="rId15"/>
    <p:sldId id="442" r:id="rId16"/>
    <p:sldId id="443" r:id="rId17"/>
    <p:sldId id="444" r:id="rId18"/>
    <p:sldId id="445" r:id="rId19"/>
    <p:sldId id="446" r:id="rId20"/>
    <p:sldId id="447" r:id="rId21"/>
    <p:sldId id="448" r:id="rId22"/>
    <p:sldId id="449" r:id="rId23"/>
    <p:sldId id="450" r:id="rId24"/>
    <p:sldId id="451" r:id="rId25"/>
    <p:sldId id="452" r:id="rId26"/>
    <p:sldId id="453" r:id="rId27"/>
    <p:sldId id="454" r:id="rId28"/>
    <p:sldId id="45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3043237"/>
            <a:ext cx="63055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30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12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11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73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95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49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37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74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84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84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15397"/>
          <a:stretch/>
        </p:blipFill>
        <p:spPr>
          <a:xfrm>
            <a:off x="233362" y="2784673"/>
            <a:ext cx="11725275" cy="39566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22462"/>
            <a:ext cx="6143625" cy="131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484784"/>
            <a:ext cx="10553700" cy="4724400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819150" y="6165304"/>
            <a:ext cx="268456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4367808" y="4077072"/>
            <a:ext cx="676875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70908" y="5013601"/>
            <a:ext cx="676875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98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556792"/>
            <a:ext cx="10544175" cy="442912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835487" y="1568367"/>
            <a:ext cx="26077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703512" y="2941591"/>
            <a:ext cx="158417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6612" y="3868691"/>
            <a:ext cx="218107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6612" y="4783091"/>
            <a:ext cx="218107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45112" y="2839991"/>
            <a:ext cx="671944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48211" y="3767091"/>
            <a:ext cx="7244333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15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628800"/>
            <a:ext cx="1052512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8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3" y="3933056"/>
            <a:ext cx="990518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068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4955"/>
            <a:ext cx="10172700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510184"/>
            <a:ext cx="1017270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424584"/>
            <a:ext cx="1017270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300884"/>
            <a:ext cx="1017270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201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013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4035" y="3920356"/>
            <a:ext cx="1017270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4035" y="4834756"/>
            <a:ext cx="1017270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4035" y="5711056"/>
            <a:ext cx="1017270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859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17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59" y="1484784"/>
            <a:ext cx="11020425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914" y="1340768"/>
            <a:ext cx="110306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914" y="2255168"/>
            <a:ext cx="110306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914" y="3131468"/>
            <a:ext cx="110306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914" y="4007768"/>
            <a:ext cx="110306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914" y="4922168"/>
            <a:ext cx="110306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20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109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914" y="1522884"/>
            <a:ext cx="110306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914" y="2437284"/>
            <a:ext cx="110306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914" y="3313584"/>
            <a:ext cx="110306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914" y="4189884"/>
            <a:ext cx="110306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44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80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38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61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95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3363813"/>
            <a:ext cx="115347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55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67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101</cp:revision>
  <dcterms:created xsi:type="dcterms:W3CDTF">2015-09-16T06:44:00Z</dcterms:created>
  <dcterms:modified xsi:type="dcterms:W3CDTF">2025-08-11T08:25:29Z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