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8"/>
  </p:notesMasterIdLst>
  <p:handoutMasterIdLst>
    <p:handoutMasterId r:id="rId49"/>
  </p:handoutMasterIdLst>
  <p:sldIdLst>
    <p:sldId id="302" r:id="rId2"/>
    <p:sldId id="345" r:id="rId3"/>
    <p:sldId id="430" r:id="rId4"/>
    <p:sldId id="431" r:id="rId5"/>
    <p:sldId id="432" r:id="rId6"/>
    <p:sldId id="433" r:id="rId7"/>
    <p:sldId id="434" r:id="rId8"/>
    <p:sldId id="435" r:id="rId9"/>
    <p:sldId id="436" r:id="rId10"/>
    <p:sldId id="437" r:id="rId11"/>
    <p:sldId id="438" r:id="rId12"/>
    <p:sldId id="439" r:id="rId13"/>
    <p:sldId id="440" r:id="rId14"/>
    <p:sldId id="441" r:id="rId15"/>
    <p:sldId id="442" r:id="rId16"/>
    <p:sldId id="443" r:id="rId17"/>
    <p:sldId id="444" r:id="rId18"/>
    <p:sldId id="445" r:id="rId19"/>
    <p:sldId id="446" r:id="rId20"/>
    <p:sldId id="453" r:id="rId21"/>
    <p:sldId id="454" r:id="rId22"/>
    <p:sldId id="455" r:id="rId23"/>
    <p:sldId id="456" r:id="rId24"/>
    <p:sldId id="457" r:id="rId25"/>
    <p:sldId id="458" r:id="rId26"/>
    <p:sldId id="459" r:id="rId27"/>
    <p:sldId id="460" r:id="rId28"/>
    <p:sldId id="461" r:id="rId29"/>
    <p:sldId id="462" r:id="rId30"/>
    <p:sldId id="463" r:id="rId31"/>
    <p:sldId id="464" r:id="rId32"/>
    <p:sldId id="465" r:id="rId33"/>
    <p:sldId id="466" r:id="rId34"/>
    <p:sldId id="467" r:id="rId35"/>
    <p:sldId id="468" r:id="rId36"/>
    <p:sldId id="469" r:id="rId37"/>
    <p:sldId id="470" r:id="rId38"/>
    <p:sldId id="471" r:id="rId39"/>
    <p:sldId id="472" r:id="rId40"/>
    <p:sldId id="473" r:id="rId41"/>
    <p:sldId id="474" r:id="rId42"/>
    <p:sldId id="475" r:id="rId43"/>
    <p:sldId id="476" r:id="rId44"/>
    <p:sldId id="447" r:id="rId45"/>
    <p:sldId id="448" r:id="rId46"/>
    <p:sldId id="449" r:id="rId47"/>
  </p:sldIdLst>
  <p:sldSz cx="12192000" cy="6858000"/>
  <p:notesSz cx="6858000" cy="9144000"/>
  <p:custDataLst>
    <p:tags r:id="rId5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250" autoAdjust="0"/>
    <p:restoredTop sz="94660"/>
  </p:normalViewPr>
  <p:slideViewPr>
    <p:cSldViewPr showGuides="1">
      <p:cViewPr varScale="1">
        <p:scale>
          <a:sx n="81" d="100"/>
          <a:sy n="81" d="100"/>
        </p:scale>
        <p:origin x="102" y="468"/>
      </p:cViewPr>
      <p:guideLst>
        <p:guide orient="horz" pos="2160"/>
        <p:guide pos="384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5487" y="2204864"/>
            <a:ext cx="8201025" cy="8763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33700" y="3789040"/>
            <a:ext cx="6324600" cy="752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010900" cy="3781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98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963275" cy="3571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3" y="3429000"/>
            <a:ext cx="9667131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01467" y="4365104"/>
            <a:ext cx="9667131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00193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340768"/>
            <a:ext cx="11687175" cy="540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0879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26418"/>
            <a:ext cx="10096500" cy="1695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81400" y="3121868"/>
            <a:ext cx="5029200" cy="361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4550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9258300" cy="2047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2436713"/>
            <a:ext cx="936104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40057" y="2436713"/>
            <a:ext cx="936104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44461" y="2436713"/>
            <a:ext cx="936104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148866" y="2436713"/>
            <a:ext cx="936104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241395" y="2436713"/>
            <a:ext cx="936104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345800" y="2436713"/>
            <a:ext cx="936104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450205" y="2436713"/>
            <a:ext cx="936104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4384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010900" cy="361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5299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9867900" cy="2743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215680" y="2276872"/>
            <a:ext cx="2808312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15680" y="3292872"/>
            <a:ext cx="2808312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8996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56903"/>
            <a:ext cx="10991850" cy="4924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0336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182225" cy="369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163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556792"/>
            <a:ext cx="10210800" cy="461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2746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900237"/>
            <a:ext cx="11734800" cy="3057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172700" cy="264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9150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76751"/>
            <a:ext cx="10081120" cy="5525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352" y="2010544"/>
            <a:ext cx="10081120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3352" y="2953973"/>
            <a:ext cx="10081120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3352" y="3969973"/>
            <a:ext cx="10081120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3352" y="4942430"/>
            <a:ext cx="10081120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63352" y="5898976"/>
            <a:ext cx="10081120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2775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412776"/>
            <a:ext cx="10201275" cy="4638253"/>
            <a:chOff x="335360" y="1412776"/>
            <a:chExt cx="10201275" cy="463825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412776"/>
              <a:ext cx="10201275" cy="27336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5360" y="4365104"/>
              <a:ext cx="10125075" cy="1685925"/>
            </a:xfrm>
            <a:prstGeom prst="rect">
              <a:avLst/>
            </a:prstGeom>
          </p:spPr>
        </p:pic>
      </p:grpSp>
      <p:sp>
        <p:nvSpPr>
          <p:cNvPr id="10" name="矩形 9"/>
          <p:cNvSpPr/>
          <p:nvPr/>
        </p:nvSpPr>
        <p:spPr>
          <a:xfrm>
            <a:off x="335360" y="1232408"/>
            <a:ext cx="10081120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35360" y="2233893"/>
            <a:ext cx="10081120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35360" y="3249893"/>
            <a:ext cx="10081120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35360" y="4222350"/>
            <a:ext cx="10081120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35360" y="5178896"/>
            <a:ext cx="10081120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29599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412776"/>
            <a:ext cx="11610975" cy="3209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3716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514475"/>
            <a:ext cx="11468100" cy="3829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2172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547812"/>
            <a:ext cx="11668125" cy="3762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5091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624012"/>
            <a:ext cx="11591925" cy="3609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1602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614487"/>
            <a:ext cx="11582400" cy="3629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3243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412776"/>
            <a:ext cx="11563350" cy="454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1947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624012"/>
            <a:ext cx="11525250" cy="3609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0097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412776"/>
            <a:ext cx="11620500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5800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484784"/>
            <a:ext cx="11553825" cy="459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6001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556792"/>
            <a:ext cx="11553825" cy="454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9833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556792"/>
            <a:ext cx="11553825" cy="460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546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484784"/>
            <a:ext cx="11515725" cy="458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0771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484784"/>
            <a:ext cx="11582400" cy="461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0621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412776"/>
            <a:ext cx="11610975" cy="459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7775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638300"/>
            <a:ext cx="11544300" cy="358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5629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556792"/>
            <a:ext cx="11563350" cy="2619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8348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90512" y="1484784"/>
            <a:ext cx="11610975" cy="4659957"/>
            <a:chOff x="290512" y="1484784"/>
            <a:chExt cx="11610975" cy="465995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90512" y="1484784"/>
              <a:ext cx="11610975" cy="36671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23912" y="5373216"/>
              <a:ext cx="11077575" cy="7715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881271" y="3285546"/>
            <a:ext cx="11020215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81271" y="4228975"/>
            <a:ext cx="11020215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81271" y="5244975"/>
            <a:ext cx="11020215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7087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628800"/>
            <a:ext cx="11677650" cy="1685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5992" y="2440863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426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514475"/>
            <a:ext cx="11572875" cy="3829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5315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284684"/>
            <a:ext cx="11522695" cy="553089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5992" y="3048311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5992" y="3991740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5992" y="5007740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5992" y="5980197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97961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268760"/>
            <a:ext cx="11301908" cy="5512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6927" y="3007316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6927" y="3979773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6927" y="4966745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56927" y="5939202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5727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340768"/>
            <a:ext cx="11649075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4869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753725" cy="448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4502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594" y="1484784"/>
            <a:ext cx="10648950" cy="4695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3709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52616"/>
          <a:stretch/>
        </p:blipFill>
        <p:spPr>
          <a:xfrm>
            <a:off x="411410" y="1522090"/>
            <a:ext cx="10725150" cy="2698998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510114" y="1340768"/>
            <a:ext cx="1512168" cy="7848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359370" y="1340768"/>
            <a:ext cx="2777189" cy="7848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42547" y="2348880"/>
            <a:ext cx="10194012" cy="7848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42547" y="3306823"/>
            <a:ext cx="2489157" cy="7848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4861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687050" cy="2667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294090" y="1218456"/>
            <a:ext cx="6480720" cy="7848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135918" y="2212054"/>
            <a:ext cx="8000642" cy="7848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87804" y="3228053"/>
            <a:ext cx="6908396" cy="7848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6458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543050"/>
            <a:ext cx="11601450" cy="3771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1137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2062162"/>
            <a:ext cx="11496675" cy="2733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8869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484784"/>
            <a:ext cx="11677650" cy="4838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3632" y="2348880"/>
            <a:ext cx="815185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34946" y="2348880"/>
            <a:ext cx="815185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16889" y="3405784"/>
            <a:ext cx="1287423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858852" y="4437112"/>
            <a:ext cx="1075973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11424" y="5445224"/>
            <a:ext cx="187220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196795" y="5434639"/>
            <a:ext cx="2619285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6952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1" animBg="1"/>
      <p:bldP spid="4" grpId="1" animBg="1"/>
      <p:bldP spid="5" grpId="1" animBg="1"/>
      <p:bldP spid="6" grpId="1" animBg="1"/>
      <p:bldP spid="7" grpId="1" animBg="1"/>
      <p:bldP spid="9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479029"/>
            <a:ext cx="11734800" cy="2886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3405250"/>
            <a:ext cx="770485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7894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412776"/>
            <a:ext cx="11639550" cy="4752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3405250"/>
            <a:ext cx="936104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1683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mM0NTFiNGNiMWI1NmFiNTI4ZGFkNWRlYTA1ZWE2M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</TotalTime>
  <Words>0</Words>
  <Application>Microsoft Office PowerPoint</Application>
  <PresentationFormat>宽屏</PresentationFormat>
  <Paragraphs>0</Paragraphs>
  <Slides>46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46</vt:i4>
      </vt:variant>
    </vt:vector>
  </HeadingPairs>
  <TitlesOfParts>
    <vt:vector size="5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104</cp:revision>
  <dcterms:created xsi:type="dcterms:W3CDTF">2015-09-16T06:44:00Z</dcterms:created>
  <dcterms:modified xsi:type="dcterms:W3CDTF">2025-08-10T15:37:49Z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