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9"/>
  </p:notesMasterIdLst>
  <p:handoutMasterIdLst>
    <p:handoutMasterId r:id="rId50"/>
  </p:handoutMasterIdLst>
  <p:sldIdLst>
    <p:sldId id="345" r:id="rId2"/>
    <p:sldId id="302" r:id="rId3"/>
    <p:sldId id="428" r:id="rId4"/>
    <p:sldId id="429" r:id="rId5"/>
    <p:sldId id="430" r:id="rId6"/>
    <p:sldId id="431" r:id="rId7"/>
    <p:sldId id="432" r:id="rId8"/>
    <p:sldId id="433" r:id="rId9"/>
    <p:sldId id="434" r:id="rId10"/>
    <p:sldId id="435" r:id="rId11"/>
    <p:sldId id="436" r:id="rId12"/>
    <p:sldId id="437" r:id="rId13"/>
    <p:sldId id="438" r:id="rId14"/>
    <p:sldId id="439" r:id="rId15"/>
    <p:sldId id="440" r:id="rId16"/>
    <p:sldId id="441" r:id="rId17"/>
    <p:sldId id="442" r:id="rId18"/>
    <p:sldId id="443" r:id="rId19"/>
    <p:sldId id="444" r:id="rId20"/>
    <p:sldId id="445" r:id="rId21"/>
    <p:sldId id="446" r:id="rId22"/>
    <p:sldId id="447" r:id="rId23"/>
    <p:sldId id="448" r:id="rId24"/>
    <p:sldId id="449" r:id="rId25"/>
    <p:sldId id="450" r:id="rId26"/>
    <p:sldId id="451" r:id="rId27"/>
    <p:sldId id="452" r:id="rId28"/>
    <p:sldId id="453" r:id="rId29"/>
    <p:sldId id="454" r:id="rId30"/>
    <p:sldId id="455" r:id="rId31"/>
    <p:sldId id="456" r:id="rId32"/>
    <p:sldId id="457" r:id="rId33"/>
    <p:sldId id="458" r:id="rId34"/>
    <p:sldId id="459" r:id="rId35"/>
    <p:sldId id="460" r:id="rId36"/>
    <p:sldId id="461" r:id="rId37"/>
    <p:sldId id="462" r:id="rId38"/>
    <p:sldId id="463" r:id="rId39"/>
    <p:sldId id="464" r:id="rId40"/>
    <p:sldId id="465" r:id="rId41"/>
    <p:sldId id="466" r:id="rId42"/>
    <p:sldId id="467" r:id="rId43"/>
    <p:sldId id="468" r:id="rId44"/>
    <p:sldId id="469" r:id="rId45"/>
    <p:sldId id="470" r:id="rId46"/>
    <p:sldId id="471" r:id="rId47"/>
    <p:sldId id="472" r:id="rId48"/>
  </p:sldIdLst>
  <p:sldSz cx="12192000" cy="6858000"/>
  <p:notesSz cx="6858000" cy="9144000"/>
  <p:custDataLst>
    <p:tags r:id="rId5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 varScale="1">
        <p:scale>
          <a:sx n="109" d="100"/>
          <a:sy n="109" d="100"/>
        </p:scale>
        <p:origin x="768" y="10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handoutMaster" Target="handoutMasters/handoutMaster1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tags" Target="tags/tag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5228" y="2207518"/>
            <a:ext cx="8191500" cy="933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8512" y="4005064"/>
            <a:ext cx="5514975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0125075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4874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9963150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938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020300" cy="4295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5992" y="4002506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4960899"/>
            <a:ext cx="11478146" cy="7003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85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412776"/>
            <a:ext cx="11058525" cy="4256509"/>
            <a:chOff x="263352" y="1412776"/>
            <a:chExt cx="11058525" cy="425650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412776"/>
              <a:ext cx="11058525" cy="1628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53952" y="3068960"/>
              <a:ext cx="10067925" cy="26003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05088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0229850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4002506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4857585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3935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3618"/>
            <a:ext cx="10125075" cy="165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430269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300022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4319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963275" cy="3305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293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0153650" cy="2495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395299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257703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3113814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9665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29950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47023" y="2957111"/>
            <a:ext cx="5296090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3819515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9733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9147"/>
            <a:ext cx="10125075" cy="2447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484784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348880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3205408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0725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84784"/>
            <a:ext cx="11725275" cy="4848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40768"/>
            <a:ext cx="11610975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2418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82325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1306043"/>
            <a:ext cx="7744362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168447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3036548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8778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087100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1369034"/>
            <a:ext cx="796038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252610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3143861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992" y="4023538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2116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020425" cy="2466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412776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286755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3154857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0945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84784"/>
            <a:ext cx="11591925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265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628800"/>
            <a:ext cx="11591925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4919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556792"/>
            <a:ext cx="11496675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1552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56792"/>
            <a:ext cx="11658600" cy="413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6023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84784"/>
            <a:ext cx="11534775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632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628800"/>
            <a:ext cx="11591925" cy="321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846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12776"/>
            <a:ext cx="11630025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3146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84784"/>
            <a:ext cx="11458575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1245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42900" y="1535435"/>
            <a:ext cx="11506200" cy="4053805"/>
            <a:chOff x="342900" y="1484784"/>
            <a:chExt cx="11506200" cy="405380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2900" y="1484784"/>
              <a:ext cx="11506200" cy="24003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7187" y="4005064"/>
              <a:ext cx="11477625" cy="15335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60957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556792"/>
            <a:ext cx="1147762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9632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12776"/>
            <a:ext cx="11496675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805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84784"/>
            <a:ext cx="11553825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6045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84784"/>
            <a:ext cx="11525250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5503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556792"/>
            <a:ext cx="11496675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6896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84784"/>
            <a:ext cx="11563350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3198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84784"/>
            <a:ext cx="11477625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5704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12776"/>
            <a:ext cx="11468100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4292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84784"/>
            <a:ext cx="11496675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3212976"/>
            <a:ext cx="12961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72834" y="4962646"/>
            <a:ext cx="12961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659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84784"/>
            <a:ext cx="11572875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420888"/>
            <a:ext cx="800769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9597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01452"/>
            <a:ext cx="11049000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9897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90650"/>
            <a:ext cx="10963275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4149080"/>
            <a:ext cx="9865096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344" y="4941168"/>
            <a:ext cx="9865096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1754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601450" cy="3457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7567" y="2311597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7567" y="3231876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7567" y="4134701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4800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84784"/>
            <a:ext cx="11591925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67" y="3164118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7567" y="4084397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7567" y="4987222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7252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039475" cy="2600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67" y="1412776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7567" y="2333055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7567" y="3235880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409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12776"/>
            <a:ext cx="11563350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6736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91850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67" y="1296160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7567" y="2216439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7567" y="3119264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7567" y="4045238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57567" y="4948063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4728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40768"/>
            <a:ext cx="11591925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4869160"/>
            <a:ext cx="1584176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84232" y="4869160"/>
            <a:ext cx="1116952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63552" y="5783560"/>
            <a:ext cx="1296144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44272" y="5694653"/>
            <a:ext cx="1116952" cy="6439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344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12776"/>
            <a:ext cx="11639550" cy="1514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39108"/>
          <a:stretch/>
        </p:blipFill>
        <p:spPr>
          <a:xfrm>
            <a:off x="347662" y="2927251"/>
            <a:ext cx="11496675" cy="259255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20336" y="3068960"/>
            <a:ext cx="800769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72833" y="4758864"/>
            <a:ext cx="800769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9476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556792"/>
            <a:ext cx="11630025" cy="2505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356992"/>
            <a:ext cx="8352928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949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3850" y="1412776"/>
            <a:ext cx="11544300" cy="3818731"/>
            <a:chOff x="323850" y="1412776"/>
            <a:chExt cx="11544300" cy="381873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3850" y="1412776"/>
              <a:ext cx="11544300" cy="2143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04875" y="3717032"/>
              <a:ext cx="10963275" cy="15144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47775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63275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555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</TotalTime>
  <Words>0</Words>
  <Application>Microsoft Office PowerPoint</Application>
  <PresentationFormat>宽屏</PresentationFormat>
  <Paragraphs>0</Paragraphs>
  <Slides>47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47</vt:i4>
      </vt:variant>
    </vt:vector>
  </HeadingPairs>
  <TitlesOfParts>
    <vt:vector size="5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105</cp:revision>
  <dcterms:created xsi:type="dcterms:W3CDTF">2015-09-16T06:44:00Z</dcterms:created>
  <dcterms:modified xsi:type="dcterms:W3CDTF">2025-08-11T08:59:13Z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