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45" r:id="rId3"/>
    <p:sldId id="346" r:id="rId4"/>
    <p:sldId id="431" r:id="rId5"/>
    <p:sldId id="432" r:id="rId6"/>
    <p:sldId id="433" r:id="rId7"/>
    <p:sldId id="434" r:id="rId8"/>
    <p:sldId id="435" r:id="rId9"/>
    <p:sldId id="436" r:id="rId10"/>
    <p:sldId id="437" r:id="rId11"/>
    <p:sldId id="438" r:id="rId12"/>
    <p:sldId id="439" r:id="rId13"/>
    <p:sldId id="440" r:id="rId14"/>
    <p:sldId id="441" r:id="rId15"/>
    <p:sldId id="442" r:id="rId16"/>
    <p:sldId id="443" r:id="rId17"/>
    <p:sldId id="444" r:id="rId18"/>
    <p:sldId id="445" r:id="rId19"/>
    <p:sldId id="446" r:id="rId20"/>
    <p:sldId id="447" r:id="rId21"/>
    <p:sldId id="448" r:id="rId22"/>
    <p:sldId id="449" r:id="rId23"/>
    <p:sldId id="450" r:id="rId24"/>
    <p:sldId id="451" r:id="rId25"/>
    <p:sldId id="452" r:id="rId26"/>
    <p:sldId id="453" r:id="rId27"/>
    <p:sldId id="454" r:id="rId28"/>
    <p:sldId id="455" r:id="rId29"/>
    <p:sldId id="456" r:id="rId30"/>
    <p:sldId id="457" r:id="rId31"/>
    <p:sldId id="458" r:id="rId32"/>
    <p:sldId id="459" r:id="rId33"/>
    <p:sldId id="460" r:id="rId34"/>
    <p:sldId id="461" r:id="rId35"/>
    <p:sldId id="462" r:id="rId36"/>
    <p:sldId id="463" r:id="rId37"/>
    <p:sldId id="464" r:id="rId38"/>
    <p:sldId id="465" r:id="rId39"/>
    <p:sldId id="466" r:id="rId40"/>
    <p:sldId id="467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66" d="100"/>
          <a:sy n="66" d="100"/>
        </p:scale>
        <p:origin x="114" y="780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816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492896"/>
            <a:ext cx="8220075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0" y="3789040"/>
            <a:ext cx="62865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9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965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250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18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2562"/>
            <a:ext cx="101631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304385"/>
            <a:ext cx="799288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837" y="2374705"/>
            <a:ext cx="1023869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837" y="3434248"/>
            <a:ext cx="1023869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837" y="4493791"/>
            <a:ext cx="1023869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4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904875"/>
            <a:ext cx="6118622" cy="580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2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556792"/>
            <a:ext cx="96964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9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917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029714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13788"/>
            <a:ext cx="1029714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87845"/>
            <a:ext cx="1029714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32874"/>
            <a:ext cx="1029714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06931"/>
            <a:ext cx="1029714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34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6976"/>
            <a:ext cx="116681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3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76375"/>
            <a:ext cx="115347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1412776"/>
            <a:ext cx="1170622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09700"/>
            <a:ext cx="114871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5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63377"/>
            <a:ext cx="115728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53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61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3987"/>
            <a:ext cx="116300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95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33512"/>
            <a:ext cx="116109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21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4581128"/>
            <a:ext cx="116681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9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4937"/>
            <a:ext cx="116014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6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40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26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90650"/>
            <a:ext cx="115538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4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3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33512"/>
            <a:ext cx="115157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08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43037"/>
            <a:ext cx="1158240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5680670"/>
            <a:ext cx="114871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24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4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5752"/>
            <a:ext cx="116586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5373216"/>
            <a:ext cx="410445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49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27" y="1291910"/>
            <a:ext cx="10729192" cy="54520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8484" y="1599772"/>
            <a:ext cx="457948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665940"/>
            <a:ext cx="489654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2935" y="4117369"/>
            <a:ext cx="4085593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43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23987"/>
            <a:ext cx="116395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3461656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4535713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42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296664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370721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459293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909" y="3501008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909" y="4575065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909" y="5663637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39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3990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0909" y="4581128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23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15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0615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6031" y="1355282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031" y="2429339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031" y="3517911"/>
            <a:ext cx="1136439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02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1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17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4581128"/>
            <a:ext cx="1163955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480263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1506" y="2480263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2779" y="3526833"/>
            <a:ext cx="1067397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8893" y="5462511"/>
            <a:ext cx="257489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3377" y="5462511"/>
            <a:ext cx="15007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12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64625"/>
            <a:ext cx="60486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16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1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</Words>
  <Application>Microsoft Office PowerPoint</Application>
  <PresentationFormat>宽屏</PresentationFormat>
  <Paragraphs>1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102</cp:revision>
  <dcterms:created xsi:type="dcterms:W3CDTF">2015-09-16T06:44:00Z</dcterms:created>
  <dcterms:modified xsi:type="dcterms:W3CDTF">2025-08-10T16:21:56Z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