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45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5" r:id="rId15"/>
    <p:sldId id="464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488" r:id="rId39"/>
    <p:sldId id="489" r:id="rId40"/>
    <p:sldId id="491" r:id="rId41"/>
    <p:sldId id="492" r:id="rId42"/>
    <p:sldId id="493" r:id="rId43"/>
    <p:sldId id="494" r:id="rId44"/>
    <p:sldId id="495" r:id="rId45"/>
    <p:sldId id="496" r:id="rId46"/>
    <p:sldId id="497" r:id="rId47"/>
    <p:sldId id="498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4" autoAdjust="0"/>
    <p:restoredTop sz="94660"/>
  </p:normalViewPr>
  <p:slideViewPr>
    <p:cSldViewPr showGuides="1">
      <p:cViewPr varScale="1">
        <p:scale>
          <a:sx n="83" d="100"/>
          <a:sy n="83" d="100"/>
        </p:scale>
        <p:origin x="492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019425"/>
            <a:ext cx="70104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1137"/>
            <a:ext cx="115633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653136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4653136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4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850"/>
            <a:ext cx="110109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633449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0420" y="4663596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1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7325"/>
            <a:ext cx="110490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3844" y="1540802"/>
            <a:ext cx="10407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7718" y="2582525"/>
            <a:ext cx="386816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594099"/>
            <a:ext cx="41378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687861"/>
            <a:ext cx="360040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3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3060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14667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717032"/>
            <a:ext cx="324036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717032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935" y="4747179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3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92896"/>
            <a:ext cx="33123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11468"/>
            <a:ext cx="38164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1633" y="4530040"/>
            <a:ext cx="38164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7" y="4530040"/>
            <a:ext cx="271681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871" y="5583337"/>
            <a:ext cx="88467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423"/>
          <a:stretch/>
        </p:blipFill>
        <p:spPr>
          <a:xfrm>
            <a:off x="335360" y="1412777"/>
            <a:ext cx="10934700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913" y="3440575"/>
            <a:ext cx="45365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9164" y="3440575"/>
            <a:ext cx="43308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70721"/>
            <a:ext cx="115212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5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7244" t="68052"/>
          <a:stretch/>
        </p:blipFill>
        <p:spPr>
          <a:xfrm>
            <a:off x="335360" y="1412776"/>
            <a:ext cx="10142612" cy="18593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556792"/>
            <a:ext cx="446449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9201" y="1556792"/>
            <a:ext cx="367531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862" y="2575365"/>
            <a:ext cx="155223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0"/>
            <a:ext cx="11582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5924" y="2550771"/>
            <a:ext cx="10407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2946" y="3580918"/>
            <a:ext cx="247084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615853"/>
            <a:ext cx="53285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63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137"/>
            <a:ext cx="10153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45365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3206" y="2586940"/>
            <a:ext cx="352729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71" y="3605512"/>
            <a:ext cx="174755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607741"/>
            <a:ext cx="46805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27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9237"/>
            <a:ext cx="101536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377" y="2588054"/>
            <a:ext cx="43924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1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59429" cy="5639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969093" cy="4735041"/>
            <a:chOff x="263352" y="1268760"/>
            <a:chExt cx="10969093" cy="4735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1170" y="1268760"/>
              <a:ext cx="1020127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212976"/>
              <a:ext cx="10963275" cy="2790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79576" y="1495459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1495459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5844" y="4412279"/>
            <a:ext cx="441629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4412279"/>
            <a:ext cx="280897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2893" y="5454003"/>
            <a:ext cx="19229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3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153650" cy="3797399"/>
            <a:chOff x="263352" y="1412776"/>
            <a:chExt cx="10153650" cy="37973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01536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429000"/>
              <a:ext cx="10058400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72850" y="2611043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233" y="3455994"/>
            <a:ext cx="367240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2298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72816"/>
            <a:ext cx="35283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1772816"/>
            <a:ext cx="132741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843603"/>
            <a:ext cx="282020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0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9109"/>
            <a:ext cx="1163955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906443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949280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94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53168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96005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09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2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396833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51245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527690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0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299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2776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67188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32059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85356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661801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1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927"/>
          <a:stretch/>
        </p:blipFill>
        <p:spPr>
          <a:xfrm>
            <a:off x="335360" y="1471613"/>
            <a:ext cx="11630025" cy="282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925" y="1484784"/>
            <a:ext cx="11106150" cy="2952328"/>
            <a:chOff x="542925" y="2132856"/>
            <a:chExt cx="11106150" cy="2952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925" y="3189709"/>
              <a:ext cx="1110615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5573" t="77591"/>
            <a:stretch/>
          </p:blipFill>
          <p:spPr>
            <a:xfrm>
              <a:off x="667122" y="2132856"/>
              <a:ext cx="10981953" cy="87726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473212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2442592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472739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1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763"/>
            <a:ext cx="9793088" cy="53735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86104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4285" y="3861048"/>
            <a:ext cx="132609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844898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4285" y="4844898"/>
            <a:ext cx="132609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5867939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2317" y="5867939"/>
            <a:ext cx="132609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99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15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0" y="3429000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0" y="4471837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8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346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618" y="1412776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618" y="2455613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618" y="3485760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75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8524" y="2444038"/>
            <a:ext cx="32403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7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17425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537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484" y="1542659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484" y="2585496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484" y="3615643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66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6850"/>
            <a:ext cx="11601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348880"/>
            <a:ext cx="1008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726" y="3425325"/>
            <a:ext cx="1008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4437112"/>
            <a:ext cx="12961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0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32463"/>
            <a:ext cx="15841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7278" y="2432463"/>
            <a:ext cx="14546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208" y="3474185"/>
            <a:ext cx="403767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2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3525"/>
            <a:ext cx="115347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5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537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55613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20484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33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31923"/>
            <a:ext cx="82203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43845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10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77" y="1467966"/>
            <a:ext cx="107346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800" y="1387068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800" y="2429905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800" y="3436902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800" y="4513347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5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988840"/>
            <a:ext cx="91440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5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5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35926"/>
            <a:ext cx="30963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885" y="1435926"/>
            <a:ext cx="30963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6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850"/>
            <a:ext cx="115824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52150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94987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1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1137"/>
            <a:ext cx="107537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40768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83605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36901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43899"/>
            <a:ext cx="112470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1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492896"/>
            <a:ext cx="132609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6452" y="2492896"/>
            <a:ext cx="132609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7780" y="4611064"/>
            <a:ext cx="232940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4176" y="5675935"/>
            <a:ext cx="232940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9340" y="5675935"/>
            <a:ext cx="10407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25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2947"/>
            <a:ext cx="1017270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82763"/>
            <a:ext cx="1018222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0449" y="1497914"/>
            <a:ext cx="15841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2383" y="1497914"/>
            <a:ext cx="129815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253" y="2412314"/>
            <a:ext cx="228343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463725"/>
            <a:ext cx="27363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3463725"/>
            <a:ext cx="143047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2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17789"/>
            <a:ext cx="15121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6010" y="2471085"/>
            <a:ext cx="287597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7552" y="2459403"/>
            <a:ext cx="104071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9821" y="3512700"/>
            <a:ext cx="263751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5" y="3512700"/>
            <a:ext cx="125094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8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1727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56792"/>
            <a:ext cx="20882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294" y="3645024"/>
            <a:ext cx="346951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2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2025-08-11T02:01:30Z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