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45" r:id="rId3"/>
    <p:sldId id="392" r:id="rId4"/>
    <p:sldId id="393" r:id="rId5"/>
    <p:sldId id="394" r:id="rId6"/>
    <p:sldId id="39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21" y="1484784"/>
            <a:ext cx="6591300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37" y="3861048"/>
            <a:ext cx="48101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14512"/>
            <a:ext cx="113442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1571" y="1814512"/>
            <a:ext cx="1656184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8511" y="1814512"/>
            <a:ext cx="493380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8567" y="1814512"/>
            <a:ext cx="1907208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601" y="2384527"/>
            <a:ext cx="876193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2384527"/>
            <a:ext cx="344203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4826" y="2384527"/>
            <a:ext cx="344203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40709" y="3500807"/>
            <a:ext cx="344203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917" y="4076314"/>
            <a:ext cx="1554651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6372" y="4658204"/>
            <a:ext cx="1303444" cy="2912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661457"/>
            <a:ext cx="324036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9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8680" y="1553545"/>
            <a:ext cx="324036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7534" y="4344245"/>
            <a:ext cx="526168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81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415" y="3872923"/>
            <a:ext cx="1092395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032" y="4442939"/>
            <a:ext cx="1092395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12954"/>
            <a:ext cx="1092395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6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501" y="1512370"/>
            <a:ext cx="1092395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1" y="2070511"/>
            <a:ext cx="11087098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8" y="2640526"/>
            <a:ext cx="11087101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8" y="3210542"/>
            <a:ext cx="11087101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8" y="3780257"/>
            <a:ext cx="11087101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2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102</cp:revision>
  <dcterms:created xsi:type="dcterms:W3CDTF">2015-09-16T06:44:00Z</dcterms:created>
  <dcterms:modified xsi:type="dcterms:W3CDTF">2025-08-11T08:39:44Z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