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8"/>
  </p:notesMasterIdLst>
  <p:handoutMasterIdLst>
    <p:handoutMasterId r:id="rId59"/>
  </p:handoutMasterIdLst>
  <p:sldIdLst>
    <p:sldId id="302" r:id="rId2"/>
    <p:sldId id="345" r:id="rId3"/>
    <p:sldId id="440" r:id="rId4"/>
    <p:sldId id="441" r:id="rId5"/>
    <p:sldId id="442" r:id="rId6"/>
    <p:sldId id="443" r:id="rId7"/>
    <p:sldId id="444" r:id="rId8"/>
    <p:sldId id="445" r:id="rId9"/>
    <p:sldId id="446" r:id="rId10"/>
    <p:sldId id="447" r:id="rId11"/>
    <p:sldId id="448" r:id="rId12"/>
    <p:sldId id="449" r:id="rId13"/>
    <p:sldId id="450" r:id="rId14"/>
    <p:sldId id="451" r:id="rId15"/>
    <p:sldId id="452" r:id="rId16"/>
    <p:sldId id="453" r:id="rId17"/>
    <p:sldId id="454" r:id="rId18"/>
    <p:sldId id="455" r:id="rId19"/>
    <p:sldId id="456" r:id="rId20"/>
    <p:sldId id="457" r:id="rId21"/>
    <p:sldId id="458" r:id="rId22"/>
    <p:sldId id="459" r:id="rId23"/>
    <p:sldId id="460" r:id="rId24"/>
    <p:sldId id="461" r:id="rId25"/>
    <p:sldId id="462" r:id="rId26"/>
    <p:sldId id="463" r:id="rId27"/>
    <p:sldId id="464" r:id="rId28"/>
    <p:sldId id="465" r:id="rId29"/>
    <p:sldId id="466" r:id="rId30"/>
    <p:sldId id="467" r:id="rId31"/>
    <p:sldId id="468" r:id="rId32"/>
    <p:sldId id="469" r:id="rId33"/>
    <p:sldId id="470" r:id="rId34"/>
    <p:sldId id="471" r:id="rId35"/>
    <p:sldId id="472" r:id="rId36"/>
    <p:sldId id="473" r:id="rId37"/>
    <p:sldId id="474" r:id="rId38"/>
    <p:sldId id="476" r:id="rId39"/>
    <p:sldId id="477" r:id="rId40"/>
    <p:sldId id="478" r:id="rId41"/>
    <p:sldId id="479" r:id="rId42"/>
    <p:sldId id="480" r:id="rId43"/>
    <p:sldId id="481" r:id="rId44"/>
    <p:sldId id="482" r:id="rId45"/>
    <p:sldId id="483" r:id="rId46"/>
    <p:sldId id="484" r:id="rId47"/>
    <p:sldId id="485" r:id="rId48"/>
    <p:sldId id="486" r:id="rId49"/>
    <p:sldId id="487" r:id="rId50"/>
    <p:sldId id="488" r:id="rId51"/>
    <p:sldId id="489" r:id="rId52"/>
    <p:sldId id="490" r:id="rId53"/>
    <p:sldId id="491" r:id="rId54"/>
    <p:sldId id="475" r:id="rId55"/>
    <p:sldId id="493" r:id="rId56"/>
    <p:sldId id="494" r:id="rId57"/>
  </p:sldIdLst>
  <p:sldSz cx="12192000" cy="6858000"/>
  <p:notesSz cx="6858000" cy="9144000"/>
  <p:custDataLst>
    <p:tags r:id="rId6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250" autoAdjust="0"/>
    <p:restoredTop sz="94660"/>
  </p:normalViewPr>
  <p:slideViewPr>
    <p:cSldViewPr showGuides="1">
      <p:cViewPr varScale="1">
        <p:scale>
          <a:sx n="83" d="100"/>
          <a:sy n="83" d="100"/>
        </p:scale>
        <p:origin x="444" y="78"/>
      </p:cViewPr>
      <p:guideLst>
        <p:guide orient="horz" pos="2160"/>
        <p:guide pos="384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7" Type="http://schemas.openxmlformats.org/officeDocument/2006/relationships/image" Target="../media/image37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62325" y="3062287"/>
            <a:ext cx="5467350" cy="733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412776"/>
            <a:ext cx="11610975" cy="52863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61742" y="3610299"/>
            <a:ext cx="11478146" cy="7025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42542" y="4674840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61742" y="5814965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44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700808"/>
            <a:ext cx="11525250" cy="2981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852178" y="4005064"/>
            <a:ext cx="288032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432890" y="4005064"/>
            <a:ext cx="288032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5630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628800"/>
            <a:ext cx="11582400" cy="4143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5992" y="3861048"/>
            <a:ext cx="11478146" cy="7025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45992" y="4902439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04171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56792"/>
            <a:ext cx="11001375" cy="304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5992" y="1542402"/>
            <a:ext cx="11478146" cy="7025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45992" y="2584221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45992" y="3717032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94571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412776"/>
            <a:ext cx="11572875" cy="5086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97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556792"/>
            <a:ext cx="11572875" cy="3819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09022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772816"/>
            <a:ext cx="11696700" cy="274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10364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412776"/>
            <a:ext cx="11458575" cy="5162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76628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556792"/>
            <a:ext cx="11534775" cy="4000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79071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412776"/>
            <a:ext cx="11582400" cy="5076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49812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476375"/>
            <a:ext cx="11563350" cy="3905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412776"/>
            <a:ext cx="11515725" cy="5067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78495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556792"/>
            <a:ext cx="11496675" cy="3067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06635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484784"/>
            <a:ext cx="11563350" cy="3028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89079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556792"/>
            <a:ext cx="11572875" cy="4010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3688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52412" y="1484784"/>
            <a:ext cx="11687175" cy="4867994"/>
            <a:chOff x="252412" y="1628800"/>
            <a:chExt cx="11687175" cy="486799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52412" y="1628800"/>
              <a:ext cx="11687175" cy="28670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681162" y="4725144"/>
              <a:ext cx="10258425" cy="177165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919536" y="2625597"/>
            <a:ext cx="800769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23555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025" y="1556792"/>
            <a:ext cx="11029950" cy="2952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88579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029950" cy="3009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24657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11058525" cy="2790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2" y="3762220"/>
            <a:ext cx="6768752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1840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304800" y="1412776"/>
            <a:ext cx="11582400" cy="4370399"/>
            <a:chOff x="304800" y="1412776"/>
            <a:chExt cx="11582400" cy="4370399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04800" y="1412776"/>
              <a:ext cx="11582400" cy="62865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83432" y="2132856"/>
              <a:ext cx="1714500" cy="561975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923925" y="2803289"/>
              <a:ext cx="10344150" cy="600075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000125" y="3596825"/>
              <a:ext cx="10191750" cy="590550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933450" y="4376700"/>
              <a:ext cx="10325100" cy="628650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955476" y="5145000"/>
              <a:ext cx="10325100" cy="638175"/>
            </a:xfrm>
            <a:prstGeom prst="rect">
              <a:avLst/>
            </a:prstGeom>
          </p:spPr>
        </p:pic>
      </p:grpSp>
      <p:sp>
        <p:nvSpPr>
          <p:cNvPr id="10" name="矩形 9"/>
          <p:cNvSpPr/>
          <p:nvPr/>
        </p:nvSpPr>
        <p:spPr>
          <a:xfrm>
            <a:off x="1552650" y="2109434"/>
            <a:ext cx="576064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18771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362075"/>
            <a:ext cx="11706225" cy="4133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5992" y="3561441"/>
            <a:ext cx="11478146" cy="7025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45992" y="4602832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16396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438275"/>
            <a:ext cx="11591925" cy="3981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1171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447800"/>
            <a:ext cx="11591925" cy="3962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5992" y="3501008"/>
            <a:ext cx="11478146" cy="7025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45992" y="4425537"/>
            <a:ext cx="11478146" cy="8474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85398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628800"/>
            <a:ext cx="11039475" cy="4000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5992" y="1589670"/>
            <a:ext cx="11478146" cy="7025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45992" y="2569432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45992" y="3663938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45992" y="4746848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01168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628800"/>
            <a:ext cx="10972800" cy="2905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5992" y="1543602"/>
            <a:ext cx="11478146" cy="7025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45992" y="2551630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45992" y="3606295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13958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556792"/>
            <a:ext cx="11487150" cy="450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3178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628800"/>
            <a:ext cx="11591925" cy="449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67193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628800"/>
            <a:ext cx="11544300" cy="4429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2640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556792"/>
            <a:ext cx="11677650" cy="4467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39253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5600"/>
          <a:stretch/>
        </p:blipFill>
        <p:spPr>
          <a:xfrm>
            <a:off x="285750" y="1453852"/>
            <a:ext cx="11620500" cy="48554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24870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412776"/>
            <a:ext cx="11496675" cy="4914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538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484784"/>
            <a:ext cx="11496675" cy="487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72969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484784"/>
            <a:ext cx="11468100" cy="5248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78458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9015" y="1495425"/>
            <a:ext cx="11477625" cy="3867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68967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628800"/>
            <a:ext cx="11458575" cy="2838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05217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481137"/>
            <a:ext cx="11515725" cy="3895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26537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471612"/>
            <a:ext cx="11563350" cy="3914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19536" y="2564904"/>
            <a:ext cx="800769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7183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087100" cy="4914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54059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03387"/>
            <a:ext cx="11001375" cy="4733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2" y="4715811"/>
            <a:ext cx="9793088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60" y="5657810"/>
            <a:ext cx="5400600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84310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579215"/>
            <a:ext cx="11525250" cy="4010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1541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10953750" cy="1838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5992" y="1494997"/>
            <a:ext cx="11478146" cy="7025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45992" y="2488892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89516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14325" y="1556792"/>
            <a:ext cx="11563350" cy="3797399"/>
            <a:chOff x="314325" y="1556792"/>
            <a:chExt cx="11563350" cy="379739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14325" y="1556792"/>
              <a:ext cx="11563350" cy="17716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77318" y="3573016"/>
              <a:ext cx="11077575" cy="178117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345992" y="3486959"/>
            <a:ext cx="11478146" cy="7025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45992" y="4478296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30361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628800"/>
            <a:ext cx="11610975" cy="2800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94142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484784"/>
            <a:ext cx="11515725" cy="518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6842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11087100" cy="3971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5992" y="1556792"/>
            <a:ext cx="11478146" cy="7025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45992" y="2524979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45992" y="3589850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45992" y="4643146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07351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628800"/>
            <a:ext cx="11591925" cy="4552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3292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676400"/>
            <a:ext cx="11572875" cy="350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15733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556792"/>
            <a:ext cx="11582400" cy="4429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6569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556792"/>
            <a:ext cx="11591925" cy="4552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25545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772816"/>
            <a:ext cx="11525250" cy="3467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65133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556792"/>
            <a:ext cx="11630025" cy="2628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56376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412776"/>
            <a:ext cx="11553825" cy="5086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91544" y="2492896"/>
            <a:ext cx="800769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52875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010900" cy="2952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03994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628800"/>
            <a:ext cx="10963275" cy="2914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13894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628800"/>
            <a:ext cx="11020425" cy="762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2850232"/>
            <a:ext cx="11068050" cy="2667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847528" y="3891033"/>
            <a:ext cx="9627890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35416" y="4874881"/>
            <a:ext cx="9627890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90477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ZmM0NTFiNGNiMWI1NmFiNTI4ZGFkNWRlYTA1ZWE2M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121</TotalTime>
  <Words>0</Words>
  <Application>Microsoft Office PowerPoint</Application>
  <PresentationFormat>宽屏</PresentationFormat>
  <Paragraphs>0</Paragraphs>
  <Slides>56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56</vt:i4>
      </vt:variant>
    </vt:vector>
  </HeadingPairs>
  <TitlesOfParts>
    <vt:vector size="6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100</cp:revision>
  <dcterms:created xsi:type="dcterms:W3CDTF">2015-09-16T06:44:00Z</dcterms:created>
  <dcterms:modified xsi:type="dcterms:W3CDTF">2025-08-11T06:59:10Z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