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7"/>
  </p:notesMasterIdLst>
  <p:handoutMasterIdLst>
    <p:handoutMasterId r:id="rId48"/>
  </p:handoutMasterIdLst>
  <p:sldIdLst>
    <p:sldId id="302" r:id="rId2"/>
    <p:sldId id="345" r:id="rId3"/>
    <p:sldId id="442" r:id="rId4"/>
    <p:sldId id="443" r:id="rId5"/>
    <p:sldId id="444" r:id="rId6"/>
    <p:sldId id="445" r:id="rId7"/>
    <p:sldId id="446" r:id="rId8"/>
    <p:sldId id="447" r:id="rId9"/>
    <p:sldId id="448" r:id="rId10"/>
    <p:sldId id="449" r:id="rId11"/>
    <p:sldId id="450" r:id="rId12"/>
    <p:sldId id="451" r:id="rId13"/>
    <p:sldId id="452" r:id="rId14"/>
    <p:sldId id="453" r:id="rId15"/>
    <p:sldId id="454" r:id="rId16"/>
    <p:sldId id="455" r:id="rId17"/>
    <p:sldId id="456" r:id="rId18"/>
    <p:sldId id="457" r:id="rId19"/>
    <p:sldId id="458" r:id="rId20"/>
    <p:sldId id="459" r:id="rId21"/>
    <p:sldId id="460" r:id="rId22"/>
    <p:sldId id="461" r:id="rId23"/>
    <p:sldId id="462" r:id="rId24"/>
    <p:sldId id="463" r:id="rId25"/>
    <p:sldId id="464" r:id="rId26"/>
    <p:sldId id="465" r:id="rId27"/>
    <p:sldId id="466" r:id="rId28"/>
    <p:sldId id="467" r:id="rId29"/>
    <p:sldId id="468" r:id="rId30"/>
    <p:sldId id="469" r:id="rId31"/>
    <p:sldId id="470" r:id="rId32"/>
    <p:sldId id="471" r:id="rId33"/>
    <p:sldId id="472" r:id="rId34"/>
    <p:sldId id="473" r:id="rId35"/>
    <p:sldId id="474" r:id="rId36"/>
    <p:sldId id="475" r:id="rId37"/>
    <p:sldId id="476" r:id="rId38"/>
    <p:sldId id="477" r:id="rId39"/>
    <p:sldId id="478" r:id="rId40"/>
    <p:sldId id="479" r:id="rId41"/>
    <p:sldId id="480" r:id="rId42"/>
    <p:sldId id="481" r:id="rId43"/>
    <p:sldId id="482" r:id="rId44"/>
    <p:sldId id="483" r:id="rId45"/>
    <p:sldId id="484" r:id="rId46"/>
  </p:sldIdLst>
  <p:sldSz cx="12192000" cy="6858000"/>
  <p:notesSz cx="6858000" cy="9144000"/>
  <p:custDataLst>
    <p:tags r:id="rId4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109" d="100"/>
          <a:sy n="109" d="100"/>
        </p:scale>
        <p:origin x="768" y="10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916832"/>
            <a:ext cx="8229600" cy="981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9937" y="3861048"/>
            <a:ext cx="557212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988695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1541962"/>
            <a:ext cx="1872208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34697" y="2674076"/>
            <a:ext cx="1872208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97783" y="3777162"/>
            <a:ext cx="1872208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23610" y="4865731"/>
            <a:ext cx="5575335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913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6629400" cy="2009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573016"/>
            <a:ext cx="9296400" cy="3009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83832" y="1328755"/>
            <a:ext cx="1535038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3832" y="2359269"/>
            <a:ext cx="1728192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50232" y="5799155"/>
            <a:ext cx="6526088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222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7915275" cy="4124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2636912"/>
            <a:ext cx="6526088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857598"/>
            <a:ext cx="6526088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8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8839200" cy="190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682818"/>
            <a:ext cx="6984776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752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90662"/>
            <a:ext cx="956310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72372" y="3403036"/>
            <a:ext cx="1859532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718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762000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420888"/>
            <a:ext cx="1859532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4539975"/>
            <a:ext cx="1080120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264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28800"/>
            <a:ext cx="1160145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573016"/>
            <a:ext cx="2736304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4112" y="3573016"/>
            <a:ext cx="2736304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157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63275" cy="2933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7568" y="3463539"/>
            <a:ext cx="3744416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97283" y="3446578"/>
            <a:ext cx="2699117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951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0137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262920"/>
            <a:ext cx="3384376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86370" y="2262920"/>
            <a:ext cx="2022373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8713" y="3293435"/>
            <a:ext cx="1036847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15867" y="5445224"/>
            <a:ext cx="2816237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28321" y="5445224"/>
            <a:ext cx="2816237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8964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24000"/>
            <a:ext cx="117252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414486"/>
            <a:ext cx="10399141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4451626"/>
            <a:ext cx="10399141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012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700808"/>
            <a:ext cx="11725275" cy="3971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10615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320414"/>
            <a:ext cx="10399141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372068"/>
            <a:ext cx="10399141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226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08710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407498"/>
            <a:ext cx="10399141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459152"/>
            <a:ext cx="10399141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811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444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8274" y="5951808"/>
            <a:ext cx="10820400" cy="771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43873" y="2823496"/>
            <a:ext cx="2016224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72900" y="3894832"/>
            <a:ext cx="2592287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82157" y="5767175"/>
            <a:ext cx="2592287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387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44166"/>
            <a:ext cx="1163002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822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38275"/>
            <a:ext cx="1021080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1288" y="1376951"/>
            <a:ext cx="10204872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1288" y="2421979"/>
            <a:ext cx="10204872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1288" y="3478870"/>
            <a:ext cx="10204872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1288" y="4512036"/>
            <a:ext cx="10204872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148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02042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399" y="3443514"/>
            <a:ext cx="10204872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3399" y="4488542"/>
            <a:ext cx="10204872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3399" y="5519057"/>
            <a:ext cx="10204872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899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15365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2159" y="1274824"/>
            <a:ext cx="10204872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2159" y="2319852"/>
            <a:ext cx="10204872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2159" y="3393909"/>
            <a:ext cx="10204872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2159" y="4453451"/>
            <a:ext cx="10204872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2159" y="5498480"/>
            <a:ext cx="10204872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8233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356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84784"/>
            <a:ext cx="1151572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510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674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84784"/>
            <a:ext cx="1131570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4149080"/>
            <a:ext cx="1224136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13953" y="4149080"/>
            <a:ext cx="1224136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3792" y="5205984"/>
            <a:ext cx="1224136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13953" y="5205984"/>
            <a:ext cx="1224136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257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2204864"/>
            <a:ext cx="1148715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648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0142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022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628800"/>
            <a:ext cx="1147762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033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71612"/>
            <a:ext cx="11630025" cy="39147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19536" y="2492896"/>
            <a:ext cx="712121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853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6327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196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1090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725144"/>
            <a:ext cx="10009112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4655" y="5697602"/>
            <a:ext cx="10009112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8275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09712"/>
            <a:ext cx="1156335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492896"/>
            <a:ext cx="712121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574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3201"/>
            <a:ext cx="10089758" cy="365596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1" y="5013176"/>
            <a:ext cx="10009112" cy="1648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959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00187"/>
            <a:ext cx="11582400" cy="3857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3422620"/>
            <a:ext cx="10615736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437112"/>
            <a:ext cx="10615736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33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2776"/>
            <a:ext cx="1166812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379078"/>
            <a:ext cx="10615736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428295"/>
            <a:ext cx="10615736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289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0848975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1759484"/>
            <a:ext cx="1152128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34806" y="1759484"/>
            <a:ext cx="1152128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5720" y="2940355"/>
            <a:ext cx="1872208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86934" y="2940355"/>
            <a:ext cx="1152128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52191" y="4159555"/>
            <a:ext cx="1152128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135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7237"/>
            <a:ext cx="1070610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484784"/>
            <a:ext cx="10615736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6808" y="2518721"/>
            <a:ext cx="10615736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6808" y="3549235"/>
            <a:ext cx="10615736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066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47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4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86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52587"/>
            <a:ext cx="1157287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194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500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04800" y="1556792"/>
            <a:ext cx="11582400" cy="4968552"/>
            <a:chOff x="304800" y="1628800"/>
            <a:chExt cx="11582400" cy="496855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1628800"/>
              <a:ext cx="11582400" cy="7239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2352700"/>
              <a:ext cx="1657350" cy="6858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3432" y="3328789"/>
              <a:ext cx="7705725" cy="6762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83432" y="4192885"/>
              <a:ext cx="6496050" cy="6762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83432" y="5056981"/>
              <a:ext cx="6515100" cy="6762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11424" y="5902027"/>
              <a:ext cx="7410450" cy="695325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411722" y="2343056"/>
            <a:ext cx="800769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756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815340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636912"/>
            <a:ext cx="1728192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57708" y="3652912"/>
            <a:ext cx="1728192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3308" y="4843084"/>
            <a:ext cx="2736868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l="33458" t="69795" r="62126" b="24955"/>
          <a:stretch/>
        </p:blipFill>
        <p:spPr>
          <a:xfrm>
            <a:off x="3143672" y="5501335"/>
            <a:ext cx="360040" cy="216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505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729615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1545208"/>
            <a:ext cx="2736868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3792" y="2575722"/>
            <a:ext cx="1728192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3792" y="3843709"/>
            <a:ext cx="2736868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07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325225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01546" y="3645024"/>
            <a:ext cx="6218990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172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8667750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564904"/>
            <a:ext cx="1080120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93210" y="3650754"/>
            <a:ext cx="1535038" cy="76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813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0</Words>
  <Application>Microsoft Office PowerPoint</Application>
  <PresentationFormat>宽屏</PresentationFormat>
  <Paragraphs>0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4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130</cp:revision>
  <dcterms:created xsi:type="dcterms:W3CDTF">2015-09-16T06:44:00Z</dcterms:created>
  <dcterms:modified xsi:type="dcterms:W3CDTF">2025-08-11T08:54:12Z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