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5" r:id="rId3"/>
    <p:sldId id="420" r:id="rId4"/>
    <p:sldId id="421" r:id="rId5"/>
    <p:sldId id="422" r:id="rId6"/>
    <p:sldId id="423" r:id="rId7"/>
    <p:sldId id="424" r:id="rId8"/>
    <p:sldId id="425" r:id="rId9"/>
    <p:sldId id="426" r:id="rId10"/>
    <p:sldId id="427" r:id="rId11"/>
    <p:sldId id="428" r:id="rId12"/>
    <p:sldId id="429" r:id="rId13"/>
    <p:sldId id="430" r:id="rId14"/>
    <p:sldId id="431" r:id="rId15"/>
    <p:sldId id="432" r:id="rId16"/>
    <p:sldId id="433" r:id="rId17"/>
    <p:sldId id="434" r:id="rId18"/>
    <p:sldId id="435" r:id="rId19"/>
    <p:sldId id="436" r:id="rId20"/>
    <p:sldId id="437" r:id="rId21"/>
    <p:sldId id="438" r:id="rId22"/>
    <p:sldId id="439" r:id="rId23"/>
    <p:sldId id="440" r:id="rId24"/>
    <p:sldId id="441" r:id="rId25"/>
    <p:sldId id="442" r:id="rId26"/>
    <p:sldId id="443" r:id="rId27"/>
    <p:sldId id="444" r:id="rId28"/>
    <p:sldId id="44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90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52687"/>
            <a:ext cx="11521280" cy="1798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1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7956"/>
            <a:ext cx="110490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7128" y="4365104"/>
            <a:ext cx="97172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962" y="5196377"/>
            <a:ext cx="111216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14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00200"/>
            <a:ext cx="11525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3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9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8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3087960"/>
            <a:ext cx="115633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3976"/>
            <a:ext cx="11398299" cy="545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4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0670" y="2276872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3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0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276872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5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9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70584"/>
            <a:ext cx="11090646" cy="698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43041"/>
            <a:ext cx="11090646" cy="698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59041"/>
            <a:ext cx="11090646" cy="698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46012"/>
            <a:ext cx="11090646" cy="698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8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5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9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103517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3779" y="2348880"/>
            <a:ext cx="103517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6381" y="2348880"/>
            <a:ext cx="103517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1176" y="3310782"/>
            <a:ext cx="103517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2684" y="3356992"/>
            <a:ext cx="13778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6220" y="5304545"/>
            <a:ext cx="2807571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43835" y="5304545"/>
            <a:ext cx="1532285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1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5287"/>
            <a:ext cx="1164907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92896"/>
            <a:ext cx="86409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1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3050"/>
            <a:ext cx="110966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1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34" y="1628800"/>
            <a:ext cx="110299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9762" y="1628800"/>
            <a:ext cx="967282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598" y="2507574"/>
            <a:ext cx="967282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1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1484784"/>
            <a:ext cx="103517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9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2025-08-10T16:06:55Z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