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45" r:id="rId3"/>
    <p:sldId id="417" r:id="rId4"/>
    <p:sldId id="418" r:id="rId5"/>
    <p:sldId id="419" r:id="rId6"/>
    <p:sldId id="420" r:id="rId7"/>
    <p:sldId id="421" r:id="rId8"/>
    <p:sldId id="422" r:id="rId9"/>
    <p:sldId id="423" r:id="rId10"/>
    <p:sldId id="424" r:id="rId11"/>
    <p:sldId id="425" r:id="rId12"/>
    <p:sldId id="426" r:id="rId13"/>
    <p:sldId id="427" r:id="rId14"/>
    <p:sldId id="428" r:id="rId15"/>
    <p:sldId id="429" r:id="rId16"/>
    <p:sldId id="430" r:id="rId17"/>
    <p:sldId id="431" r:id="rId18"/>
    <p:sldId id="432" r:id="rId19"/>
    <p:sldId id="433" r:id="rId20"/>
    <p:sldId id="434" r:id="rId21"/>
    <p:sldId id="435" r:id="rId22"/>
    <p:sldId id="436" r:id="rId23"/>
    <p:sldId id="437" r:id="rId24"/>
    <p:sldId id="438" r:id="rId25"/>
    <p:sldId id="439" r:id="rId26"/>
    <p:sldId id="440" r:id="rId27"/>
    <p:sldId id="441" r:id="rId28"/>
    <p:sldId id="442" r:id="rId29"/>
    <p:sldId id="443" r:id="rId30"/>
    <p:sldId id="444" r:id="rId31"/>
    <p:sldId id="445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66" d="100"/>
          <a:sy n="66" d="100"/>
        </p:scale>
        <p:origin x="120" y="780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4450" y="3019425"/>
            <a:ext cx="9563100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192" y="1412776"/>
            <a:ext cx="1120140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975" y="2251323"/>
            <a:ext cx="10306050" cy="1609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312" y="4005064"/>
            <a:ext cx="1100137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117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115675" cy="232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48461" y="1628800"/>
            <a:ext cx="970257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2175" y="2485142"/>
            <a:ext cx="11126433" cy="14677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754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68127"/>
            <a:ext cx="1171575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904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823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982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8710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270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68152"/>
            <a:ext cx="10944225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447" y="3107010"/>
            <a:ext cx="11068050" cy="3562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504" y="5884608"/>
            <a:ext cx="9289032" cy="6697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9896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3947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4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277475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3" y="1391084"/>
            <a:ext cx="10277474" cy="6697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3" y="2349027"/>
            <a:ext cx="10277474" cy="6697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3" y="3335998"/>
            <a:ext cx="10277474" cy="6697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4198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58044"/>
            <a:ext cx="1156335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780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56792"/>
            <a:ext cx="1155382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568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28800"/>
            <a:ext cx="11696700" cy="439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84784"/>
            <a:ext cx="1146810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244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222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16546"/>
            <a:ext cx="1157287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063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56792"/>
            <a:ext cx="11610975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2453605"/>
            <a:ext cx="1154430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390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80335"/>
            <a:ext cx="1158240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191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84784"/>
            <a:ext cx="1167765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399" y="2348880"/>
            <a:ext cx="11239425" cy="6697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399" y="3321337"/>
            <a:ext cx="11239425" cy="6697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3408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399" y="2276872"/>
            <a:ext cx="11239425" cy="6697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399" y="3249329"/>
            <a:ext cx="11239425" cy="6697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001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2995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918" y="1412776"/>
            <a:ext cx="11239425" cy="6697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918" y="2385233"/>
            <a:ext cx="11239425" cy="6697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918" y="3357691"/>
            <a:ext cx="11239425" cy="6697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4291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51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7755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344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84784"/>
            <a:ext cx="1166812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830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12354"/>
            <a:ext cx="11058525" cy="4552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3065" y="3443514"/>
            <a:ext cx="11239425" cy="6697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3065" y="4415971"/>
            <a:ext cx="11239425" cy="6697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3065" y="5359400"/>
            <a:ext cx="11239425" cy="6697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078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039475" cy="2705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3065" y="1570991"/>
            <a:ext cx="11239425" cy="6697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3065" y="2543448"/>
            <a:ext cx="11239425" cy="6697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3065" y="3486877"/>
            <a:ext cx="11239425" cy="6697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128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4543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43672" y="1196752"/>
            <a:ext cx="1035170" cy="914400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61272" y="4206573"/>
            <a:ext cx="1035170" cy="792921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9305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56792"/>
            <a:ext cx="11677650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132856"/>
            <a:ext cx="103517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25324" y="2132856"/>
            <a:ext cx="103517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41212" y="3119829"/>
            <a:ext cx="103517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87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84784"/>
            <a:ext cx="11725275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60378"/>
          <a:stretch/>
        </p:blipFill>
        <p:spPr>
          <a:xfrm>
            <a:off x="314325" y="3212977"/>
            <a:ext cx="11563350" cy="1800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43672" y="2982438"/>
            <a:ext cx="103517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153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9622"/>
          <a:stretch/>
        </p:blipFill>
        <p:spPr>
          <a:xfrm>
            <a:off x="314325" y="1268760"/>
            <a:ext cx="11563350" cy="27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2212200"/>
            <a:ext cx="1035170" cy="8137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8046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84784"/>
            <a:ext cx="11668125" cy="447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20336" y="2327188"/>
            <a:ext cx="1035170" cy="8137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844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11567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033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6" baseType="lpstr">
      <vt:lpstr>等线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99</cp:revision>
  <dcterms:created xsi:type="dcterms:W3CDTF">2015-09-16T06:44:00Z</dcterms:created>
  <dcterms:modified xsi:type="dcterms:W3CDTF">2025-08-10T15:53:06Z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