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45" r:id="rId3"/>
    <p:sldId id="346" r:id="rId4"/>
    <p:sldId id="390" r:id="rId5"/>
    <p:sldId id="445" r:id="rId6"/>
    <p:sldId id="446" r:id="rId7"/>
    <p:sldId id="447" r:id="rId8"/>
    <p:sldId id="448" r:id="rId9"/>
    <p:sldId id="449" r:id="rId10"/>
    <p:sldId id="450" r:id="rId11"/>
    <p:sldId id="451" r:id="rId12"/>
    <p:sldId id="452" r:id="rId13"/>
    <p:sldId id="453" r:id="rId14"/>
    <p:sldId id="454" r:id="rId15"/>
    <p:sldId id="455" r:id="rId16"/>
    <p:sldId id="456" r:id="rId17"/>
    <p:sldId id="457" r:id="rId18"/>
    <p:sldId id="458" r:id="rId19"/>
    <p:sldId id="459" r:id="rId20"/>
    <p:sldId id="460" r:id="rId21"/>
    <p:sldId id="461" r:id="rId22"/>
    <p:sldId id="462" r:id="rId23"/>
    <p:sldId id="463" r:id="rId24"/>
    <p:sldId id="464" r:id="rId25"/>
    <p:sldId id="465" r:id="rId26"/>
    <p:sldId id="466" r:id="rId27"/>
    <p:sldId id="467" r:id="rId28"/>
    <p:sldId id="468" r:id="rId29"/>
    <p:sldId id="469" r:id="rId30"/>
    <p:sldId id="470" r:id="rId31"/>
    <p:sldId id="471" r:id="rId32"/>
    <p:sldId id="472" r:id="rId33"/>
    <p:sldId id="47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>
        <p:scale>
          <a:sx n="75" d="100"/>
          <a:sy n="75" d="100"/>
        </p:scale>
        <p:origin x="720" y="240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3000375"/>
            <a:ext cx="84105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109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3944" y="3356992"/>
            <a:ext cx="994867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777" y="4149080"/>
            <a:ext cx="994867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81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300022"/>
            <a:ext cx="295232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275651"/>
            <a:ext cx="295232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01516" y="4230188"/>
            <a:ext cx="216024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9871" y="5190886"/>
            <a:ext cx="125773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5195225"/>
            <a:ext cx="25922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54865" y="6132775"/>
            <a:ext cx="25922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78683" y="6132775"/>
            <a:ext cx="25922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09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68535"/>
            <a:ext cx="25202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0326" y="2429234"/>
            <a:ext cx="298949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6442" y="4318804"/>
            <a:ext cx="29337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6339" y="4305780"/>
            <a:ext cx="216134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6189" y="5229200"/>
            <a:ext cx="108795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92530" y="5259249"/>
            <a:ext cx="25202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104" y="5259249"/>
            <a:ext cx="25202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5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337305"/>
            <a:ext cx="210095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6797" y="3263279"/>
            <a:ext cx="137081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3293327"/>
            <a:ext cx="28083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6382" y="3293327"/>
            <a:ext cx="320214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0774" y="4242450"/>
            <a:ext cx="320214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8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17425"/>
            <a:ext cx="102251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354972"/>
            <a:ext cx="102251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17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5038"/>
            <a:ext cx="110109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41754"/>
            <a:ext cx="102251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79301"/>
            <a:ext cx="102251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4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632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102251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58435"/>
            <a:ext cx="102251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33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157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010618"/>
            <a:ext cx="1085165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05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49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627798"/>
            <a:ext cx="110892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65345"/>
            <a:ext cx="110892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91319"/>
            <a:ext cx="110892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82569"/>
            <a:ext cx="110892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4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00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1896" y="4339396"/>
            <a:ext cx="1062191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80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00808"/>
            <a:ext cx="1171575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394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388" y="1496359"/>
            <a:ext cx="1109120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388" y="2433906"/>
            <a:ext cx="1109120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388" y="3359880"/>
            <a:ext cx="1109120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44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04471"/>
            <a:ext cx="1106683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42018"/>
            <a:ext cx="1106683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7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9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0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50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38897"/>
            <a:ext cx="110775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25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348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1815" y="1547459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49710"/>
            <a:ext cx="107632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29000"/>
            <a:ext cx="964907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31" y="4227653"/>
            <a:ext cx="964907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44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4767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487488" y="6021288"/>
            <a:ext cx="10081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94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71625"/>
            <a:ext cx="10839450" cy="37147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1055440" y="1571625"/>
            <a:ext cx="10081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67408" y="3668174"/>
            <a:ext cx="10729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94148"/>
            <a:ext cx="10729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22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41" y="1484784"/>
            <a:ext cx="112680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05064"/>
            <a:ext cx="144016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005064"/>
            <a:ext cx="144016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873165"/>
            <a:ext cx="144016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4873165"/>
            <a:ext cx="295232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8634" y="3429000"/>
            <a:ext cx="2880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4334" y="3429000"/>
            <a:ext cx="2880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5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502" y="33569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502" y="42591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502" y="51862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34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60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95412"/>
            <a:ext cx="115633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823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513828"/>
            <a:ext cx="15121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1513828"/>
            <a:ext cx="9361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2393504"/>
            <a:ext cx="15121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2393504"/>
            <a:ext cx="9361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3312934"/>
            <a:ext cx="15121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72319"/>
            <a:ext cx="117538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7200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1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04864"/>
            <a:ext cx="30243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165562"/>
            <a:ext cx="30243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4010514"/>
            <a:ext cx="244827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7424" y="4948064"/>
            <a:ext cx="338516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17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966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556792"/>
            <a:ext cx="33123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8910" y="2348880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3634" y="3251706"/>
            <a:ext cx="63508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3633" y="4061934"/>
            <a:ext cx="73663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5239" y="5057357"/>
            <a:ext cx="33025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4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7200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80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42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09251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7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2025-08-11T01:40:19Z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