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45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452" r:id="rId28"/>
    <p:sldId id="453" r:id="rId29"/>
    <p:sldId id="454" r:id="rId30"/>
    <p:sldId id="45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90" y="780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043238"/>
            <a:ext cx="11593289" cy="712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848819"/>
            <a:ext cx="10668000" cy="400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2063921"/>
            <a:ext cx="777574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3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611443"/>
            <a:ext cx="10248900" cy="4409845"/>
            <a:chOff x="335360" y="1340768"/>
            <a:chExt cx="10248900" cy="44098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229850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120735"/>
              <a:ext cx="10248900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2783236"/>
              <a:ext cx="7677150" cy="657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0691" y="3468062"/>
              <a:ext cx="7629525" cy="7715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4120" y="4375975"/>
              <a:ext cx="7610475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0782" y="5121963"/>
              <a:ext cx="767715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77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4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5425"/>
            <a:ext cx="11039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283274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48880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08422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67966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04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061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268760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34366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93908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53452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483967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09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4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68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00187"/>
            <a:ext cx="115157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14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04937"/>
            <a:ext cx="114204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7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60848"/>
            <a:ext cx="1170622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96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9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9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90662"/>
            <a:ext cx="115824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00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6" y="1448519"/>
            <a:ext cx="116586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283" y="4523634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283" y="5647296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9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283" y="2420888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8283" y="3544550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8283" y="4581128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8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55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0703"/>
            <a:ext cx="110585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0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49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09" y="1484784"/>
            <a:ext cx="110013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26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5360"/>
            <a:ext cx="116681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9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3304"/>
            <a:ext cx="11068050" cy="297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1196752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2320414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3452528"/>
            <a:ext cx="1116124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98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81150"/>
            <a:ext cx="115538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0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7018" y="4672303"/>
            <a:ext cx="777574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11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6375"/>
            <a:ext cx="116681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7018" y="4672303"/>
            <a:ext cx="777574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2420888"/>
            <a:ext cx="777574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0548" y="4546571"/>
            <a:ext cx="777574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4546571"/>
            <a:ext cx="777574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41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2593"/>
            <a:ext cx="116776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08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537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21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2" y="1555229"/>
            <a:ext cx="11049000" cy="2809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5592" y="2420888"/>
            <a:ext cx="1104900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592" y="3452750"/>
            <a:ext cx="777574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76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101</cp:revision>
  <dcterms:created xsi:type="dcterms:W3CDTF">2015-09-16T06:44:00Z</dcterms:created>
  <dcterms:modified xsi:type="dcterms:W3CDTF">2025-08-10T15:43:31Z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