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302" r:id="rId2"/>
    <p:sldId id="324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7" r:id="rId30"/>
    <p:sldId id="498" r:id="rId31"/>
    <p:sldId id="499" r:id="rId32"/>
    <p:sldId id="500" r:id="rId33"/>
    <p:sldId id="501" r:id="rId34"/>
    <p:sldId id="502" r:id="rId35"/>
    <p:sldId id="503" r:id="rId36"/>
    <p:sldId id="504" r:id="rId37"/>
    <p:sldId id="505" r:id="rId38"/>
    <p:sldId id="506" r:id="rId39"/>
    <p:sldId id="507" r:id="rId40"/>
    <p:sldId id="508" r:id="rId41"/>
    <p:sldId id="509" r:id="rId42"/>
    <p:sldId id="510" r:id="rId43"/>
    <p:sldId id="511" r:id="rId44"/>
    <p:sldId id="512" r:id="rId45"/>
    <p:sldId id="513" r:id="rId46"/>
    <p:sldId id="514" r:id="rId47"/>
    <p:sldId id="515" r:id="rId48"/>
    <p:sldId id="516" r:id="rId49"/>
    <p:sldId id="517" r:id="rId50"/>
    <p:sldId id="518" r:id="rId51"/>
    <p:sldId id="519" r:id="rId52"/>
    <p:sldId id="521" r:id="rId53"/>
    <p:sldId id="522" r:id="rId54"/>
    <p:sldId id="523" r:id="rId55"/>
    <p:sldId id="524" r:id="rId56"/>
    <p:sldId id="525" r:id="rId57"/>
    <p:sldId id="526" r:id="rId58"/>
    <p:sldId id="527" r:id="rId59"/>
    <p:sldId id="528" r:id="rId60"/>
    <p:sldId id="529" r:id="rId61"/>
    <p:sldId id="531" r:id="rId62"/>
    <p:sldId id="532" r:id="rId63"/>
    <p:sldId id="533" r:id="rId64"/>
    <p:sldId id="534" r:id="rId65"/>
    <p:sldId id="535" r:id="rId66"/>
    <p:sldId id="536" r:id="rId67"/>
    <p:sldId id="537" r:id="rId68"/>
    <p:sldId id="538" r:id="rId69"/>
    <p:sldId id="540" r:id="rId70"/>
    <p:sldId id="539" r:id="rId71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962275"/>
            <a:ext cx="59721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001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1150"/>
            <a:ext cx="11001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235" y="1581150"/>
            <a:ext cx="110275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235" y="2368229"/>
            <a:ext cx="110275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35" y="3132158"/>
            <a:ext cx="110275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235" y="3942386"/>
            <a:ext cx="110275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235" y="4706316"/>
            <a:ext cx="1102750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12776"/>
            <a:ext cx="11391900" cy="2743572"/>
            <a:chOff x="335360" y="1412776"/>
            <a:chExt cx="11391900" cy="27435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39190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835" y="2060848"/>
              <a:ext cx="11020425" cy="2095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616280" y="2852936"/>
            <a:ext cx="2448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4962"/>
            <a:ext cx="111156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611751"/>
            <a:ext cx="33843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8942" y="2398830"/>
            <a:ext cx="386894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1297" y="3972987"/>
            <a:ext cx="246851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3972987"/>
            <a:ext cx="246851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19250"/>
            <a:ext cx="114109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513740" cy="5112568"/>
            <a:chOff x="335360" y="1412776"/>
            <a:chExt cx="1151374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915369"/>
              <a:ext cx="11353800" cy="3609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933056"/>
            <a:ext cx="72008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6071"/>
            <a:ext cx="11001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994888" cy="3225899"/>
            <a:chOff x="335360" y="1484784"/>
            <a:chExt cx="10994888" cy="3225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9918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923" y="3501008"/>
              <a:ext cx="10982325" cy="1209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454289"/>
            <a:ext cx="991173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160" y="2044598"/>
            <a:ext cx="11215439" cy="282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90675"/>
            <a:ext cx="114490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590675"/>
            <a:ext cx="864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49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84259"/>
            <a:ext cx="71287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2" y="1335360"/>
            <a:ext cx="110299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858" y="1335360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858" y="2134013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858" y="2921092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858" y="3708171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858" y="4506824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5858" y="5282329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858" y="6080982"/>
            <a:ext cx="110587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84784"/>
            <a:ext cx="11382375" cy="4259560"/>
            <a:chOff x="404812" y="1484784"/>
            <a:chExt cx="11382375" cy="4259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84784"/>
              <a:ext cx="1133475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924944"/>
              <a:ext cx="11382375" cy="281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84784"/>
            <a:ext cx="11401425" cy="4442048"/>
            <a:chOff x="395287" y="1484784"/>
            <a:chExt cx="11401425" cy="4442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84784"/>
              <a:ext cx="11372850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717032"/>
              <a:ext cx="11401425" cy="220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1150"/>
            <a:ext cx="11277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73804"/>
            <a:ext cx="57606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0828" y="1412776"/>
            <a:ext cx="10891607" cy="4997524"/>
            <a:chOff x="330828" y="1412776"/>
            <a:chExt cx="10891607" cy="4997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88707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828" y="5229200"/>
              <a:ext cx="10848975" cy="1181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27055" y="5219515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006593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796548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572052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5370705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556792"/>
            <a:ext cx="11458575" cy="2999397"/>
            <a:chOff x="366712" y="1556792"/>
            <a:chExt cx="11458575" cy="29993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556792"/>
              <a:ext cx="11458575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51364"/>
              <a:ext cx="10763250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39" y="2343385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39" y="3118889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39" y="3998567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90675"/>
            <a:ext cx="114490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27991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3903495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4690573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2106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3050"/>
            <a:ext cx="11420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00200"/>
            <a:ext cx="11439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03685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3879189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4677842"/>
            <a:ext cx="1074603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643709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251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14724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35" y="5378653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755" y="2239589"/>
            <a:ext cx="950505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918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824" y="1662396"/>
            <a:ext cx="1079736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824" y="2449475"/>
            <a:ext cx="1079736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824" y="3248128"/>
            <a:ext cx="1079736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824" y="4023632"/>
            <a:ext cx="1079736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556792"/>
            <a:ext cx="11458575" cy="4872558"/>
            <a:chOff x="366712" y="1556792"/>
            <a:chExt cx="11458575" cy="4872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556792"/>
              <a:ext cx="11458575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229200"/>
              <a:ext cx="11439525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95437"/>
            <a:ext cx="11410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14096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28800"/>
            <a:ext cx="11448108" cy="3588618"/>
            <a:chOff x="385762" y="1628800"/>
            <a:chExt cx="11448108" cy="35886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628800"/>
              <a:ext cx="114204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670" y="3140968"/>
              <a:ext cx="10744200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97411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510" y="1597411"/>
            <a:ext cx="11348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583" y="2420863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35088"/>
            <a:ext cx="2448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7" y="1335088"/>
            <a:ext cx="199907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951" y="2132856"/>
            <a:ext cx="892455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300" y="2908359"/>
            <a:ext cx="108062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300" y="3707012"/>
            <a:ext cx="108062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300" y="4482514"/>
            <a:ext cx="108062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300" y="5258018"/>
            <a:ext cx="108062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300" y="6033521"/>
            <a:ext cx="403750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25403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680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2025-08-11T08:13:52Z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