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3"/>
  </p:notesMasterIdLst>
  <p:sldIdLst>
    <p:sldId id="302" r:id="rId2"/>
    <p:sldId id="324" r:id="rId3"/>
    <p:sldId id="471" r:id="rId4"/>
    <p:sldId id="472" r:id="rId5"/>
    <p:sldId id="473" r:id="rId6"/>
    <p:sldId id="474" r:id="rId7"/>
    <p:sldId id="475" r:id="rId8"/>
    <p:sldId id="476" r:id="rId9"/>
    <p:sldId id="477" r:id="rId10"/>
    <p:sldId id="478" r:id="rId11"/>
    <p:sldId id="479" r:id="rId12"/>
    <p:sldId id="480" r:id="rId13"/>
    <p:sldId id="481" r:id="rId14"/>
    <p:sldId id="482" r:id="rId15"/>
    <p:sldId id="483" r:id="rId16"/>
    <p:sldId id="484" r:id="rId17"/>
    <p:sldId id="485" r:id="rId18"/>
    <p:sldId id="486" r:id="rId19"/>
    <p:sldId id="487" r:id="rId20"/>
    <p:sldId id="488" r:id="rId21"/>
    <p:sldId id="489" r:id="rId22"/>
    <p:sldId id="490" r:id="rId23"/>
    <p:sldId id="491" r:id="rId24"/>
    <p:sldId id="492" r:id="rId25"/>
    <p:sldId id="493" r:id="rId26"/>
    <p:sldId id="494" r:id="rId27"/>
    <p:sldId id="495" r:id="rId28"/>
    <p:sldId id="496" r:id="rId29"/>
    <p:sldId id="497" r:id="rId30"/>
    <p:sldId id="498" r:id="rId31"/>
    <p:sldId id="499" r:id="rId32"/>
    <p:sldId id="501" r:id="rId33"/>
    <p:sldId id="503" r:id="rId34"/>
    <p:sldId id="502" r:id="rId35"/>
    <p:sldId id="504" r:id="rId36"/>
    <p:sldId id="505" r:id="rId37"/>
    <p:sldId id="506" r:id="rId38"/>
    <p:sldId id="507" r:id="rId39"/>
    <p:sldId id="508" r:id="rId40"/>
    <p:sldId id="509" r:id="rId41"/>
    <p:sldId id="510" r:id="rId42"/>
    <p:sldId id="511" r:id="rId43"/>
    <p:sldId id="512" r:id="rId44"/>
    <p:sldId id="513" r:id="rId45"/>
    <p:sldId id="514" r:id="rId46"/>
    <p:sldId id="515" r:id="rId47"/>
    <p:sldId id="517" r:id="rId48"/>
    <p:sldId id="518" r:id="rId49"/>
    <p:sldId id="519" r:id="rId50"/>
    <p:sldId id="520" r:id="rId51"/>
    <p:sldId id="521" r:id="rId52"/>
    <p:sldId id="522" r:id="rId53"/>
    <p:sldId id="523" r:id="rId54"/>
    <p:sldId id="524" r:id="rId55"/>
    <p:sldId id="525" r:id="rId56"/>
    <p:sldId id="526" r:id="rId57"/>
    <p:sldId id="527" r:id="rId58"/>
    <p:sldId id="528" r:id="rId59"/>
    <p:sldId id="529" r:id="rId60"/>
    <p:sldId id="530" r:id="rId61"/>
    <p:sldId id="531" r:id="rId62"/>
    <p:sldId id="532" r:id="rId63"/>
    <p:sldId id="533" r:id="rId64"/>
    <p:sldId id="534" r:id="rId65"/>
    <p:sldId id="535" r:id="rId66"/>
    <p:sldId id="536" r:id="rId67"/>
    <p:sldId id="537" r:id="rId68"/>
    <p:sldId id="538" r:id="rId69"/>
    <p:sldId id="539" r:id="rId70"/>
    <p:sldId id="540" r:id="rId71"/>
    <p:sldId id="541" r:id="rId72"/>
  </p:sldIdLst>
  <p:sldSz cx="12192000" cy="6858000"/>
  <p:notesSz cx="6858000" cy="9144000"/>
  <p:custDataLst>
    <p:tags r:id="rId7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02" autoAdjust="0"/>
    <p:restoredTop sz="94660"/>
  </p:normalViewPr>
  <p:slideViewPr>
    <p:cSldViewPr showGuides="1">
      <p:cViewPr varScale="1">
        <p:scale>
          <a:sx n="83" d="100"/>
          <a:sy n="83" d="100"/>
        </p:scale>
        <p:origin x="58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AFD5E0-16BD-4C76-B252-DC1BB9DFB86F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F31CFF-4524-4EF0-BA05-121C1245EF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906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552700"/>
            <a:ext cx="10363200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2995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2384" y="1490679"/>
            <a:ext cx="1123622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2384" y="2289330"/>
            <a:ext cx="1123622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2384" y="3099557"/>
            <a:ext cx="1123622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2384" y="3863486"/>
            <a:ext cx="1123622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2384" y="4673714"/>
            <a:ext cx="1123622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35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76387"/>
            <a:ext cx="11449050" cy="3705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96" y="3182194"/>
            <a:ext cx="3240360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0455" y="3969272"/>
            <a:ext cx="1597307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6537" y="4744776"/>
            <a:ext cx="101099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93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02995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1675100"/>
            <a:ext cx="237626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54037" y="2462179"/>
            <a:ext cx="2202203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80954" y="3260833"/>
            <a:ext cx="344670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783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90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28800"/>
            <a:ext cx="114204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450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64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067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28800"/>
            <a:ext cx="113538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6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6712" y="1484784"/>
            <a:ext cx="11458575" cy="4464496"/>
            <a:chOff x="366712" y="1484784"/>
            <a:chExt cx="11458575" cy="44644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1484784"/>
              <a:ext cx="11420475" cy="2152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6712" y="3844255"/>
              <a:ext cx="11458575" cy="2105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2968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6792"/>
            <a:ext cx="114585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374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28800"/>
            <a:ext cx="11430000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34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432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43050"/>
            <a:ext cx="115062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543050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091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24000"/>
            <a:ext cx="110680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807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556792"/>
            <a:ext cx="11068050" cy="2615927"/>
            <a:chOff x="335360" y="1556792"/>
            <a:chExt cx="11068050" cy="26159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556792"/>
              <a:ext cx="11068050" cy="1162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3460" y="2924944"/>
              <a:ext cx="11029950" cy="12477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343472" y="1556792"/>
            <a:ext cx="102971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4900" y="2193400"/>
            <a:ext cx="11078510" cy="2387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515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95425"/>
            <a:ext cx="114490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1524469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859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068050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425" y="5487541"/>
            <a:ext cx="10991850" cy="1114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5445224"/>
            <a:ext cx="9987930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0176" y="6116555"/>
            <a:ext cx="9987930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37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944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991850" cy="464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1556792"/>
            <a:ext cx="1094521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2348880"/>
            <a:ext cx="1094521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3170683"/>
            <a:ext cx="1094521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3992486"/>
            <a:ext cx="1094521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4802714"/>
            <a:ext cx="1094521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368" y="5601367"/>
            <a:ext cx="1094521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537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506253"/>
            <a:ext cx="1094521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2328056"/>
            <a:ext cx="1094521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3125706"/>
            <a:ext cx="1094521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3960087"/>
            <a:ext cx="1094521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4758740"/>
            <a:ext cx="1094521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368" y="5568968"/>
            <a:ext cx="1094521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317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55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76387"/>
            <a:ext cx="1136332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490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538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10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4585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273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07368"/>
            <a:ext cx="1134427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33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10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629891"/>
            <a:ext cx="11432777" cy="4607421"/>
            <a:chOff x="335360" y="1268760"/>
            <a:chExt cx="11432777" cy="46074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334750" cy="638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3862" y="2132856"/>
              <a:ext cx="11344275" cy="3743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2879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78446"/>
            <a:ext cx="113538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2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700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911" y="1508708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03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84897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56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5900"/>
            <a:ext cx="1138237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457947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0355" y="2279751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66011" y="2302901"/>
            <a:ext cx="87015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76320" y="3933056"/>
            <a:ext cx="230541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8133" y="4743284"/>
            <a:ext cx="230541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303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42306"/>
            <a:ext cx="10801350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97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1475" y="1628800"/>
            <a:ext cx="11449050" cy="3038822"/>
            <a:chOff x="371475" y="1628800"/>
            <a:chExt cx="11449050" cy="30388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475" y="1628800"/>
              <a:ext cx="11449050" cy="2162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52500" y="4077072"/>
              <a:ext cx="10868025" cy="590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52500" y="3199504"/>
            <a:ext cx="1097614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2500" y="4079181"/>
            <a:ext cx="1097614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70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28800"/>
            <a:ext cx="1146810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2500" y="2409313"/>
            <a:ext cx="1097614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2500" y="3207965"/>
            <a:ext cx="1097614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2500" y="4006618"/>
            <a:ext cx="1097614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28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38287"/>
            <a:ext cx="11430000" cy="3781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52500" y="3135727"/>
            <a:ext cx="1097614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2500" y="3934379"/>
            <a:ext cx="1097614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2500" y="4733032"/>
            <a:ext cx="1097614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59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810875" cy="223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3978" y="1589401"/>
            <a:ext cx="1097614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3978" y="2388053"/>
            <a:ext cx="1097614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3978" y="3186706"/>
            <a:ext cx="1097614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887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87153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9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505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43050"/>
            <a:ext cx="114585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2500" y="3933056"/>
            <a:ext cx="1097614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2500" y="4731708"/>
            <a:ext cx="1097614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473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5762" y="1556792"/>
            <a:ext cx="11420475" cy="4474443"/>
            <a:chOff x="385762" y="1556792"/>
            <a:chExt cx="11420475" cy="44744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1556792"/>
              <a:ext cx="11420475" cy="1295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0050" y="3068960"/>
              <a:ext cx="11391900" cy="2962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2176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81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174564"/>
            <a:ext cx="57606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345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99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855" y="1446372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16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8489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41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820400" cy="191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92721" y="1556792"/>
            <a:ext cx="9864705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6276" y="2320720"/>
            <a:ext cx="10964300" cy="14683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452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2425" y="1556792"/>
            <a:ext cx="11487150" cy="4489301"/>
            <a:chOff x="352425" y="1556792"/>
            <a:chExt cx="11487150" cy="44893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425" y="1556792"/>
              <a:ext cx="11487150" cy="1333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3140968"/>
              <a:ext cx="8305800" cy="29051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343472" y="2324849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31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00808"/>
            <a:ext cx="1149667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481321"/>
            <a:ext cx="986509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481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84897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560128"/>
            <a:ext cx="1094521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370357"/>
            <a:ext cx="1094521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203735"/>
            <a:ext cx="1094521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002388"/>
            <a:ext cx="1094521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0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28775"/>
            <a:ext cx="114395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72816"/>
            <a:ext cx="115062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121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81765"/>
            <a:ext cx="1137285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996952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731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28800"/>
            <a:ext cx="1146810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991" y="2454484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732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581150"/>
            <a:ext cx="10791825" cy="4551015"/>
            <a:chOff x="407368" y="1581150"/>
            <a:chExt cx="10791825" cy="45510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581150"/>
              <a:ext cx="10791825" cy="3695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5589240"/>
              <a:ext cx="8505825" cy="542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90504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138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09712"/>
            <a:ext cx="107061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501473"/>
            <a:ext cx="115212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76113" y="2300022"/>
            <a:ext cx="775377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980" y="3121824"/>
            <a:ext cx="8488371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76113" y="3933056"/>
            <a:ext cx="775377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5980" y="4754858"/>
            <a:ext cx="8488371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560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09005"/>
            <a:ext cx="114585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188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15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6792"/>
            <a:ext cx="115347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95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76237" y="1484784"/>
            <a:ext cx="11439525" cy="4398243"/>
            <a:chOff x="376237" y="1484784"/>
            <a:chExt cx="11439525" cy="43982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6237" y="1484784"/>
              <a:ext cx="11439525" cy="1333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4337" y="2996952"/>
              <a:ext cx="11363325" cy="2886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7058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2575"/>
            <a:ext cx="114204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7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59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46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04962"/>
            <a:ext cx="109061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782577"/>
            <a:ext cx="799288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94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76387"/>
            <a:ext cx="113823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31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959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7486"/>
            <a:ext cx="114109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40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490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61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0</Words>
  <Application>Microsoft Office PowerPoint</Application>
  <PresentationFormat>宽屏</PresentationFormat>
  <Paragraphs>0</Paragraphs>
  <Slides>71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71</vt:i4>
      </vt:variant>
    </vt:vector>
  </HeadingPairs>
  <TitlesOfParts>
    <vt:vector size="75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2025-08-11T08:14:29Z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